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3"/>
  </p:sldMasterIdLst>
  <p:notesMasterIdLst>
    <p:notesMasterId r:id="rId26"/>
  </p:notesMasterIdLst>
  <p:handoutMasterIdLst>
    <p:handoutMasterId r:id="rId27"/>
  </p:handoutMasterIdLst>
  <p:sldIdLst>
    <p:sldId id="261" r:id="rId14"/>
    <p:sldId id="335" r:id="rId15"/>
    <p:sldId id="278" r:id="rId16"/>
    <p:sldId id="266" r:id="rId17"/>
    <p:sldId id="350" r:id="rId18"/>
    <p:sldId id="277" r:id="rId19"/>
    <p:sldId id="267" r:id="rId20"/>
    <p:sldId id="351" r:id="rId21"/>
    <p:sldId id="347" r:id="rId22"/>
    <p:sldId id="336" r:id="rId23"/>
    <p:sldId id="346" r:id="rId24"/>
    <p:sldId id="343" r:id="rId25"/>
  </p:sldIdLst>
  <p:sldSz cx="12192000" cy="6858000"/>
  <p:notesSz cx="6858000" cy="9144000"/>
  <p:defaultTextStyle>
    <a:defPPr lvl="0">
      <a:defRPr lang="nl-NL"/>
    </a:defPPr>
    <a:lvl1pPr marL="0" lvl="1" algn="l" defTabSz="914400" rtl="0" eaLnBrk="1" latinLnBrk="0" hangingPunct="1">
      <a:defRPr sz="1800" kern="1200">
        <a:solidFill>
          <a:schemeClr val="tx1"/>
        </a:solidFill>
        <a:latin typeface="+mn-lt"/>
        <a:ea typeface="+mn-ea"/>
        <a:cs typeface="+mn-cs"/>
      </a:defRPr>
    </a:lvl1pPr>
    <a:lvl2pPr marL="457200" lvl="2" algn="l" defTabSz="914400" rtl="0" eaLnBrk="1" latinLnBrk="0" hangingPunct="1">
      <a:defRPr sz="1800" kern="1200">
        <a:solidFill>
          <a:schemeClr val="tx1"/>
        </a:solidFill>
        <a:latin typeface="+mn-lt"/>
        <a:ea typeface="+mn-ea"/>
        <a:cs typeface="+mn-cs"/>
      </a:defRPr>
    </a:lvl2pPr>
    <a:lvl3pPr marL="914400" lvl="3" algn="l" defTabSz="914400" rtl="0" eaLnBrk="1" latinLnBrk="0" hangingPunct="1">
      <a:defRPr sz="1800" kern="1200">
        <a:solidFill>
          <a:schemeClr val="tx1"/>
        </a:solidFill>
        <a:latin typeface="+mn-lt"/>
        <a:ea typeface="+mn-ea"/>
        <a:cs typeface="+mn-cs"/>
      </a:defRPr>
    </a:lvl3pPr>
    <a:lvl4pPr marL="1371600" lvl="4"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8496" autoAdjust="0"/>
  </p:normalViewPr>
  <p:slideViewPr>
    <p:cSldViewPr snapToGrid="0">
      <p:cViewPr>
        <p:scale>
          <a:sx n="73" d="100"/>
          <a:sy n="73" d="100"/>
        </p:scale>
        <p:origin x="1974" y="432"/>
      </p:cViewPr>
      <p:guideLst/>
    </p:cSldViewPr>
  </p:slideViewPr>
  <p:notesTextViewPr>
    <p:cViewPr>
      <p:scale>
        <a:sx n="1" d="1"/>
        <a:sy n="1" d="1"/>
      </p:scale>
      <p:origin x="0" y="0"/>
    </p:cViewPr>
  </p:notesTextViewPr>
  <p:notesViewPr>
    <p:cSldViewPr snapToGrid="0">
      <p:cViewPr varScale="1">
        <p:scale>
          <a:sx n="83" d="100"/>
          <a:sy n="83" d="100"/>
        </p:scale>
        <p:origin x="220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slideMaster" Target="slideMasters/slideMaster1.xml"/><Relationship Id="rId18" Type="http://schemas.openxmlformats.org/officeDocument/2006/relationships/slide" Target="slides/slide5.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8.xml"/><Relationship Id="rId7" Type="http://schemas.openxmlformats.org/officeDocument/2006/relationships/customXml" Target="../customXml/item7.xml"/><Relationship Id="rId12" Type="http://schemas.openxmlformats.org/officeDocument/2006/relationships/customXml" Target="../customXml/item12.xml"/><Relationship Id="rId17" Type="http://schemas.openxmlformats.org/officeDocument/2006/relationships/slide" Target="slides/slide4.xml"/><Relationship Id="rId25"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 Target="slides/slide11.xml"/><Relationship Id="rId5" Type="http://schemas.openxmlformats.org/officeDocument/2006/relationships/customXml" Target="../customXml/item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presProps" Target="presProps.xml"/><Relationship Id="rId10" Type="http://schemas.openxmlformats.org/officeDocument/2006/relationships/customXml" Target="../customXml/item10.xml"/><Relationship Id="rId19" Type="http://schemas.openxmlformats.org/officeDocument/2006/relationships/slide" Target="slides/slide6.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C19B8B2-E502-4346-A2C4-B5D7B3866A47}" type="datetimeFigureOut">
              <a:rPr lang="nl-NL" smtClean="0"/>
              <a:t>29-5-2024</a:t>
            </a:fld>
            <a:endParaRPr lang="nl-NL"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9DEE86-6240-4C91-9195-1DD56CA6AE1F}" type="slidenum">
              <a:rPr lang="nl-NL" smtClean="0"/>
              <a:t>‹nr.›</a:t>
            </a:fld>
            <a:endParaRPr lang="nl-NL"/>
          </a:p>
        </p:txBody>
      </p:sp>
    </p:spTree>
    <p:extLst>
      <p:ext uri="{BB962C8B-B14F-4D97-AF65-F5344CB8AC3E}">
        <p14:creationId xmlns:p14="http://schemas.microsoft.com/office/powerpoint/2010/main" val="26290389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723DA9-8EEA-4442-AD04-D20FEB943E53}" type="datetimeFigureOut">
              <a:rPr lang="nl-NL" smtClean="0"/>
              <a:t>29-5-2024</a:t>
            </a:fld>
            <a:endParaRPr lang="nl-NL"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FFFD2D-E339-48D0-8E51-8C7BC4E3C46A}" type="slidenum">
              <a:rPr lang="nl-NL" smtClean="0"/>
              <a:t>‹nr.›</a:t>
            </a:fld>
            <a:endParaRPr lang="nl-NL"/>
          </a:p>
        </p:txBody>
      </p:sp>
    </p:spTree>
    <p:extLst>
      <p:ext uri="{BB962C8B-B14F-4D97-AF65-F5344CB8AC3E}">
        <p14:creationId xmlns:p14="http://schemas.microsoft.com/office/powerpoint/2010/main" val="1228492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DBFFFD2D-E339-48D0-8E51-8C7BC4E3C46A}" type="slidenum">
              <a:rPr lang="nl-NL" smtClean="0"/>
              <a:t>1</a:t>
            </a:fld>
            <a:endParaRPr lang="nl-NL"/>
          </a:p>
        </p:txBody>
      </p:sp>
    </p:spTree>
    <p:extLst>
      <p:ext uri="{BB962C8B-B14F-4D97-AF65-F5344CB8AC3E}">
        <p14:creationId xmlns:p14="http://schemas.microsoft.com/office/powerpoint/2010/main" val="2328495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BFFFD2D-E339-48D0-8E51-8C7BC4E3C46A}" type="slidenum">
              <a:rPr lang="nl-NL" smtClean="0"/>
              <a:t>2</a:t>
            </a:fld>
            <a:endParaRPr lang="nl-NL"/>
          </a:p>
        </p:txBody>
      </p:sp>
    </p:spTree>
    <p:extLst>
      <p:ext uri="{BB962C8B-B14F-4D97-AF65-F5344CB8AC3E}">
        <p14:creationId xmlns:p14="http://schemas.microsoft.com/office/powerpoint/2010/main" val="2848363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NAS-bollen </a:t>
            </a:r>
            <a:r>
              <a:rPr lang="nl-NL" dirty="0">
                <a:sym typeface="Wingdings" panose="05000000000000000000" pitchFamily="2" charset="2"/>
              </a:rPr>
              <a:t> geven inzicht in </a:t>
            </a:r>
            <a:r>
              <a:rPr lang="nl-NL" dirty="0" err="1">
                <a:sym typeface="Wingdings" panose="05000000000000000000" pitchFamily="2" charset="2"/>
              </a:rPr>
              <a:t>oa</a:t>
            </a:r>
            <a:r>
              <a:rPr lang="nl-NL" dirty="0">
                <a:sym typeface="Wingdings" panose="05000000000000000000" pitchFamily="2" charset="2"/>
              </a:rPr>
              <a:t> veiligheidsrisico’s</a:t>
            </a:r>
            <a:endParaRPr lang="nl-NL" dirty="0"/>
          </a:p>
          <a:p>
            <a:endParaRPr lang="nl-NL" dirty="0"/>
          </a:p>
          <a:p>
            <a:r>
              <a:rPr lang="nl-NL" dirty="0"/>
              <a:t>Bluswater voorbeeldje komt uit Hollandse Rading, op de rand van Heuvelrug waar een groot deel van de oude bebouwing vanuit de brancherichtlijn ruim 1/3 meer water vraagt dan de huidige maximale levering op basis van 100 druk in de leiding. Voor de goede orde: Groen is binnen maximale afstand en met voldoende debiet, oranje is ook binnen afstand maar met onvoldoende debiet, en rood is buiten maximale afstand  ongeacht debiet. </a:t>
            </a:r>
          </a:p>
          <a:p>
            <a:r>
              <a:rPr lang="nl-NL" dirty="0"/>
              <a:t>Afstand is vertaling van tijd, en is ook afhankelijk van gebruiksfunctie en bouwjaar. </a:t>
            </a:r>
          </a:p>
          <a:p>
            <a:endParaRPr lang="nl-NL" dirty="0"/>
          </a:p>
          <a:p>
            <a:r>
              <a:rPr lang="nl-NL" dirty="0"/>
              <a:t>Post tolsteeg bedient vanuit dekkingsplan een groot deel van de binnenstad. Bij ondergelopen tunnels is ook inzet vanuit Schepenbuurt en Leidsche Rijn in binnenstad geen optie want die eenheden moeten ook onder het spoor door alleen niet hier bij tolsteeg, maar vlak bij het Centraal station. Blijft over post Zuilen en Voordorp. </a:t>
            </a:r>
          </a:p>
          <a:p>
            <a:endParaRPr lang="nl-NL" dirty="0"/>
          </a:p>
        </p:txBody>
      </p:sp>
      <p:sp>
        <p:nvSpPr>
          <p:cNvPr id="4" name="Tijdelijke aanduiding voor dianummer 3"/>
          <p:cNvSpPr>
            <a:spLocks noGrp="1"/>
          </p:cNvSpPr>
          <p:nvPr>
            <p:ph type="sldNum" sz="quarter" idx="5"/>
          </p:nvPr>
        </p:nvSpPr>
        <p:spPr/>
        <p:txBody>
          <a:bodyPr/>
          <a:lstStyle/>
          <a:p>
            <a:fld id="{DBFFFD2D-E339-48D0-8E51-8C7BC4E3C46A}" type="slidenum">
              <a:rPr lang="nl-NL" smtClean="0"/>
              <a:t>3</a:t>
            </a:fld>
            <a:endParaRPr lang="nl-NL"/>
          </a:p>
        </p:txBody>
      </p:sp>
    </p:spTree>
    <p:extLst>
      <p:ext uri="{BB962C8B-B14F-4D97-AF65-F5344CB8AC3E}">
        <p14:creationId xmlns:p14="http://schemas.microsoft.com/office/powerpoint/2010/main" val="1766936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ts val="1400"/>
              </a:lnSpc>
              <a:spcBef>
                <a:spcPts val="0"/>
              </a:spcBef>
              <a:spcAft>
                <a:spcPts val="0"/>
              </a:spcAft>
              <a:buClrTx/>
              <a:buSzTx/>
              <a:buFont typeface="+mj-lt"/>
              <a:buNone/>
              <a:tabLst/>
              <a:defRPr/>
            </a:pPr>
            <a:r>
              <a:rPr lang="nl-NL" sz="1200" dirty="0">
                <a:effectLst/>
                <a:latin typeface="Calibri" panose="020F0502020204030204" pitchFamily="34" charset="0"/>
                <a:ea typeface="Calibri" panose="020F0502020204030204" pitchFamily="34" charset="0"/>
              </a:rPr>
              <a:t>Samengevat zien we de volgende hoofdlijnen aan behoeften uit de </a:t>
            </a:r>
            <a:r>
              <a:rPr lang="nl-NL" sz="1200" dirty="0" err="1">
                <a:effectLst/>
                <a:latin typeface="Calibri" panose="020F0502020204030204" pitchFamily="34" charset="0"/>
                <a:ea typeface="Calibri" panose="020F0502020204030204" pitchFamily="34" charset="0"/>
              </a:rPr>
              <a:t>mentimeter</a:t>
            </a:r>
            <a:r>
              <a:rPr lang="nl-NL" sz="1200" dirty="0">
                <a:effectLst/>
                <a:latin typeface="Calibri" panose="020F0502020204030204" pitchFamily="34" charset="0"/>
                <a:ea typeface="Calibri" panose="020F0502020204030204" pitchFamily="34" charset="0"/>
              </a:rPr>
              <a:t> en in het gesprek naar voren komen: </a:t>
            </a:r>
          </a:p>
          <a:p>
            <a:pPr marL="0" lvl="0" indent="0">
              <a:lnSpc>
                <a:spcPts val="1400"/>
              </a:lnSpc>
              <a:buFont typeface="+mj-lt"/>
              <a:buNone/>
            </a:pPr>
            <a:endParaRPr lang="nl-NL" sz="1200" u="sng" dirty="0">
              <a:effectLst/>
              <a:latin typeface="Calibri" panose="020F0502020204030204" pitchFamily="34" charset="0"/>
              <a:ea typeface="Times New Roman" panose="02020603050405020304" pitchFamily="18" charset="0"/>
            </a:endParaRPr>
          </a:p>
          <a:p>
            <a:pPr marL="342900" lvl="0" indent="-342900">
              <a:lnSpc>
                <a:spcPts val="1400"/>
              </a:lnSpc>
              <a:buFont typeface="+mj-lt"/>
              <a:buAutoNum type="arabicPeriod"/>
            </a:pPr>
            <a:r>
              <a:rPr lang="nl-NL" sz="1200" u="sng" dirty="0">
                <a:effectLst/>
                <a:latin typeface="Calibri" panose="020F0502020204030204" pitchFamily="34" charset="0"/>
                <a:ea typeface="Times New Roman" panose="02020603050405020304" pitchFamily="18" charset="0"/>
              </a:rPr>
              <a:t>inzicht in effecten (wat is de opgave &amp; handelingsperspectief</a:t>
            </a:r>
            <a:r>
              <a:rPr lang="nl-NL" sz="1200" dirty="0">
                <a:effectLst/>
                <a:latin typeface="Calibri" panose="020F0502020204030204" pitchFamily="34" charset="0"/>
                <a:ea typeface="Times New Roman" panose="02020603050405020304" pitchFamily="18" charset="0"/>
              </a:rPr>
              <a:t>); om goed te kunnen plannen en afwegen is inzicht in effecten nodig. Op basis daarvan kan een passend handelingsperspectief worden opgesteld. </a:t>
            </a:r>
          </a:p>
          <a:p>
            <a:pPr marL="342900" lvl="0" indent="-342900">
              <a:lnSpc>
                <a:spcPts val="1400"/>
              </a:lnSpc>
              <a:buFont typeface="+mj-lt"/>
              <a:buAutoNum type="arabicPeriod"/>
            </a:pPr>
            <a:r>
              <a:rPr lang="nl-NL" sz="1200" u="sng" dirty="0">
                <a:effectLst/>
                <a:latin typeface="Calibri" panose="020F0502020204030204" pitchFamily="34" charset="0"/>
                <a:ea typeface="Times New Roman" panose="02020603050405020304" pitchFamily="18" charset="0"/>
              </a:rPr>
              <a:t>(</a:t>
            </a:r>
            <a:r>
              <a:rPr lang="nl-NL" sz="1200" u="sng" dirty="0" err="1">
                <a:effectLst/>
                <a:latin typeface="Calibri" panose="020F0502020204030204" pitchFamily="34" charset="0"/>
                <a:ea typeface="Times New Roman" panose="02020603050405020304" pitchFamily="18" charset="0"/>
              </a:rPr>
              <a:t>veiligheids</a:t>
            </a:r>
            <a:r>
              <a:rPr lang="nl-NL" sz="1200" u="sng" dirty="0">
                <a:effectLst/>
                <a:latin typeface="Calibri" panose="020F0502020204030204" pitchFamily="34" charset="0"/>
                <a:ea typeface="Times New Roman" panose="02020603050405020304" pitchFamily="18" charset="0"/>
              </a:rPr>
              <a:t>)bewustwording vergroten (op risico)</a:t>
            </a:r>
            <a:r>
              <a:rPr lang="nl-NL" sz="1200" dirty="0">
                <a:effectLst/>
                <a:latin typeface="Calibri" panose="020F0502020204030204" pitchFamily="34" charset="0"/>
                <a:ea typeface="Times New Roman" panose="02020603050405020304" pitchFamily="18" charset="0"/>
              </a:rPr>
              <a:t> binnen de gemeenten, onder burgers en bedrijven; hangt samen met het vorige punt waarin de behoefte aan een scherp handelingsperspectief voor verschillende doelgroepen naar voren kwam. </a:t>
            </a:r>
          </a:p>
          <a:p>
            <a:pPr marL="342900" lvl="0" indent="-342900">
              <a:lnSpc>
                <a:spcPts val="1400"/>
              </a:lnSpc>
              <a:buFont typeface="+mj-lt"/>
              <a:buAutoNum type="arabicPeriod"/>
            </a:pPr>
            <a:r>
              <a:rPr lang="nl-NL" sz="1200" u="sng" dirty="0">
                <a:effectLst/>
                <a:latin typeface="Calibri" panose="020F0502020204030204" pitchFamily="34" charset="0"/>
                <a:ea typeface="Times New Roman" panose="02020603050405020304" pitchFamily="18" charset="0"/>
              </a:rPr>
              <a:t>inzetten op weerbaarheid</a:t>
            </a:r>
            <a:r>
              <a:rPr lang="nl-NL" sz="1200" dirty="0">
                <a:effectLst/>
                <a:latin typeface="Calibri" panose="020F0502020204030204" pitchFamily="34" charset="0"/>
                <a:ea typeface="Times New Roman" panose="02020603050405020304" pitchFamily="18" charset="0"/>
              </a:rPr>
              <a:t> (te nemen stappen en acceptatie van risico’s) via twee perspectieven; fysieke weerbaarheid aan de voorkant en inzetten op de zelfredzaamheid van de samenleving omdat niet alles te voorzien is.</a:t>
            </a:r>
          </a:p>
          <a:p>
            <a:pPr marL="342900" lvl="0" indent="-342900">
              <a:lnSpc>
                <a:spcPts val="1400"/>
              </a:lnSpc>
              <a:buFont typeface="+mj-lt"/>
              <a:buAutoNum type="arabicPeriod"/>
            </a:pPr>
            <a:r>
              <a:rPr lang="nl-NL" sz="1200" u="sng" dirty="0">
                <a:effectLst/>
                <a:latin typeface="Calibri" panose="020F0502020204030204" pitchFamily="34" charset="0"/>
                <a:ea typeface="Times New Roman" panose="02020603050405020304" pitchFamily="18" charset="0"/>
              </a:rPr>
              <a:t>organiseren van samenwerking/kennisdeling</a:t>
            </a:r>
            <a:r>
              <a:rPr lang="nl-NL" sz="1200" dirty="0">
                <a:effectLst/>
                <a:latin typeface="Calibri" panose="020F0502020204030204" pitchFamily="34" charset="0"/>
                <a:ea typeface="Times New Roman" panose="02020603050405020304" pitchFamily="18" charset="0"/>
              </a:rPr>
              <a:t>; aanwezigen deden de oproep om kennis over te dragen om daarmee de bewustwording op het thema te vergroten.</a:t>
            </a:r>
          </a:p>
          <a:p>
            <a:pPr marL="342900" lvl="0" indent="-342900">
              <a:lnSpc>
                <a:spcPts val="1400"/>
              </a:lnSpc>
              <a:buFont typeface="+mj-lt"/>
              <a:buAutoNum type="arabicPeriod"/>
            </a:pPr>
            <a:r>
              <a:rPr lang="nl-NL" sz="1200" u="sng" dirty="0">
                <a:effectLst/>
                <a:latin typeface="Calibri" panose="020F0502020204030204" pitchFamily="34" charset="0"/>
                <a:ea typeface="Times New Roman" panose="02020603050405020304" pitchFamily="18" charset="0"/>
              </a:rPr>
              <a:t>oefenen</a:t>
            </a:r>
            <a:r>
              <a:rPr lang="nl-NL" sz="1200" dirty="0">
                <a:effectLst/>
                <a:latin typeface="Calibri" panose="020F0502020204030204" pitchFamily="34" charset="0"/>
                <a:ea typeface="Times New Roman" panose="02020603050405020304" pitchFamily="18" charset="0"/>
              </a:rPr>
              <a:t>; aanwezigen gaven aan dat oefenen bijdraagt aan begrip en dat het belangrijk is om te ervaren wat er op je afkomt en wie je nodig hebt. </a:t>
            </a:r>
          </a:p>
          <a:p>
            <a:endParaRPr lang="nl-NL" dirty="0"/>
          </a:p>
        </p:txBody>
      </p:sp>
      <p:sp>
        <p:nvSpPr>
          <p:cNvPr id="4" name="Tijdelijke aanduiding voor dianummer 3"/>
          <p:cNvSpPr>
            <a:spLocks noGrp="1"/>
          </p:cNvSpPr>
          <p:nvPr>
            <p:ph type="sldNum" sz="quarter" idx="5"/>
          </p:nvPr>
        </p:nvSpPr>
        <p:spPr/>
        <p:txBody>
          <a:bodyPr/>
          <a:lstStyle/>
          <a:p>
            <a:fld id="{DBFFFD2D-E339-48D0-8E51-8C7BC4E3C46A}" type="slidenum">
              <a:rPr lang="nl-NL" smtClean="0"/>
              <a:t>4</a:t>
            </a:fld>
            <a:endParaRPr lang="nl-NL"/>
          </a:p>
        </p:txBody>
      </p:sp>
    </p:spTree>
    <p:extLst>
      <p:ext uri="{BB962C8B-B14F-4D97-AF65-F5344CB8AC3E}">
        <p14:creationId xmlns:p14="http://schemas.microsoft.com/office/powerpoint/2010/main" val="580737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ts val="1400"/>
              </a:lnSpc>
              <a:spcBef>
                <a:spcPts val="0"/>
              </a:spcBef>
              <a:spcAft>
                <a:spcPts val="0"/>
              </a:spcAft>
              <a:buClrTx/>
              <a:buSzTx/>
              <a:buFont typeface="+mj-lt"/>
              <a:buNone/>
              <a:tabLst/>
              <a:defRPr/>
            </a:pPr>
            <a:r>
              <a:rPr lang="nl-NL" sz="1200" dirty="0">
                <a:effectLst/>
                <a:latin typeface="Calibri" panose="020F0502020204030204" pitchFamily="34" charset="0"/>
                <a:ea typeface="Calibri" panose="020F0502020204030204" pitchFamily="34" charset="0"/>
              </a:rPr>
              <a:t>Samengevat zien we de volgende hoofdlijnen aan behoeften uit de </a:t>
            </a:r>
            <a:r>
              <a:rPr lang="nl-NL" sz="1200" dirty="0" err="1">
                <a:effectLst/>
                <a:latin typeface="Calibri" panose="020F0502020204030204" pitchFamily="34" charset="0"/>
                <a:ea typeface="Calibri" panose="020F0502020204030204" pitchFamily="34" charset="0"/>
              </a:rPr>
              <a:t>mentimeter</a:t>
            </a:r>
            <a:r>
              <a:rPr lang="nl-NL" sz="1200" dirty="0">
                <a:effectLst/>
                <a:latin typeface="Calibri" panose="020F0502020204030204" pitchFamily="34" charset="0"/>
                <a:ea typeface="Calibri" panose="020F0502020204030204" pitchFamily="34" charset="0"/>
              </a:rPr>
              <a:t> en in het gesprek naar voren komen: </a:t>
            </a:r>
          </a:p>
          <a:p>
            <a:pPr marL="0" lvl="0" indent="0">
              <a:lnSpc>
                <a:spcPts val="1400"/>
              </a:lnSpc>
              <a:buFont typeface="+mj-lt"/>
              <a:buNone/>
            </a:pPr>
            <a:endParaRPr lang="nl-NL" sz="1200" u="sng" dirty="0">
              <a:effectLst/>
              <a:latin typeface="Calibri" panose="020F0502020204030204" pitchFamily="34" charset="0"/>
              <a:ea typeface="Times New Roman" panose="02020603050405020304" pitchFamily="18" charset="0"/>
            </a:endParaRPr>
          </a:p>
          <a:p>
            <a:pPr marL="342900" lvl="0" indent="-342900">
              <a:lnSpc>
                <a:spcPts val="1400"/>
              </a:lnSpc>
              <a:buFont typeface="+mj-lt"/>
              <a:buAutoNum type="arabicPeriod"/>
            </a:pPr>
            <a:r>
              <a:rPr lang="nl-NL" sz="1200" u="sng" dirty="0">
                <a:effectLst/>
                <a:latin typeface="Calibri" panose="020F0502020204030204" pitchFamily="34" charset="0"/>
                <a:ea typeface="Times New Roman" panose="02020603050405020304" pitchFamily="18" charset="0"/>
              </a:rPr>
              <a:t>inzicht in effecten (wat is de opgave &amp; handelingsperspectief</a:t>
            </a:r>
            <a:r>
              <a:rPr lang="nl-NL" sz="1200" dirty="0">
                <a:effectLst/>
                <a:latin typeface="Calibri" panose="020F0502020204030204" pitchFamily="34" charset="0"/>
                <a:ea typeface="Times New Roman" panose="02020603050405020304" pitchFamily="18" charset="0"/>
              </a:rPr>
              <a:t>); om goed te kunnen plannen en afwegen is inzicht in effecten nodig. Op basis daarvan kan een passend handelingsperspectief worden opgesteld. </a:t>
            </a:r>
          </a:p>
          <a:p>
            <a:pPr marL="342900" lvl="0" indent="-342900">
              <a:lnSpc>
                <a:spcPts val="1400"/>
              </a:lnSpc>
              <a:buFont typeface="+mj-lt"/>
              <a:buAutoNum type="arabicPeriod"/>
            </a:pPr>
            <a:r>
              <a:rPr lang="nl-NL" sz="1200" u="sng" dirty="0">
                <a:effectLst/>
                <a:latin typeface="Calibri" panose="020F0502020204030204" pitchFamily="34" charset="0"/>
                <a:ea typeface="Times New Roman" panose="02020603050405020304" pitchFamily="18" charset="0"/>
              </a:rPr>
              <a:t>(</a:t>
            </a:r>
            <a:r>
              <a:rPr lang="nl-NL" sz="1200" u="sng" dirty="0" err="1">
                <a:effectLst/>
                <a:latin typeface="Calibri" panose="020F0502020204030204" pitchFamily="34" charset="0"/>
                <a:ea typeface="Times New Roman" panose="02020603050405020304" pitchFamily="18" charset="0"/>
              </a:rPr>
              <a:t>veiligheids</a:t>
            </a:r>
            <a:r>
              <a:rPr lang="nl-NL" sz="1200" u="sng" dirty="0">
                <a:effectLst/>
                <a:latin typeface="Calibri" panose="020F0502020204030204" pitchFamily="34" charset="0"/>
                <a:ea typeface="Times New Roman" panose="02020603050405020304" pitchFamily="18" charset="0"/>
              </a:rPr>
              <a:t>)bewustwording vergroten (op risico)</a:t>
            </a:r>
            <a:r>
              <a:rPr lang="nl-NL" sz="1200" dirty="0">
                <a:effectLst/>
                <a:latin typeface="Calibri" panose="020F0502020204030204" pitchFamily="34" charset="0"/>
                <a:ea typeface="Times New Roman" panose="02020603050405020304" pitchFamily="18" charset="0"/>
              </a:rPr>
              <a:t> binnen de gemeenten, onder burgers en bedrijven; hangt samen met het vorige punt waarin de behoefte aan een scherp handelingsperspectief voor verschillende doelgroepen naar voren kwam. </a:t>
            </a:r>
          </a:p>
          <a:p>
            <a:pPr marL="342900" lvl="0" indent="-342900">
              <a:lnSpc>
                <a:spcPts val="1400"/>
              </a:lnSpc>
              <a:buFont typeface="+mj-lt"/>
              <a:buAutoNum type="arabicPeriod"/>
            </a:pPr>
            <a:r>
              <a:rPr lang="nl-NL" sz="1200" u="sng" dirty="0">
                <a:effectLst/>
                <a:latin typeface="Calibri" panose="020F0502020204030204" pitchFamily="34" charset="0"/>
                <a:ea typeface="Times New Roman" panose="02020603050405020304" pitchFamily="18" charset="0"/>
              </a:rPr>
              <a:t>inzetten op weerbaarheid</a:t>
            </a:r>
            <a:r>
              <a:rPr lang="nl-NL" sz="1200" dirty="0">
                <a:effectLst/>
                <a:latin typeface="Calibri" panose="020F0502020204030204" pitchFamily="34" charset="0"/>
                <a:ea typeface="Times New Roman" panose="02020603050405020304" pitchFamily="18" charset="0"/>
              </a:rPr>
              <a:t> (te nemen stappen en acceptatie van risico’s) via twee perspectieven; fysieke weerbaarheid aan de voorkant en inzetten op de zelfredzaamheid van de samenleving omdat niet alles te voorzien is.</a:t>
            </a:r>
          </a:p>
          <a:p>
            <a:pPr marL="342900" lvl="0" indent="-342900">
              <a:lnSpc>
                <a:spcPts val="1400"/>
              </a:lnSpc>
              <a:buFont typeface="+mj-lt"/>
              <a:buAutoNum type="arabicPeriod"/>
            </a:pPr>
            <a:r>
              <a:rPr lang="nl-NL" sz="1200" u="sng" dirty="0">
                <a:effectLst/>
                <a:latin typeface="Calibri" panose="020F0502020204030204" pitchFamily="34" charset="0"/>
                <a:ea typeface="Times New Roman" panose="02020603050405020304" pitchFamily="18" charset="0"/>
              </a:rPr>
              <a:t>organiseren van samenwerking/kennisdeling</a:t>
            </a:r>
            <a:r>
              <a:rPr lang="nl-NL" sz="1200" dirty="0">
                <a:effectLst/>
                <a:latin typeface="Calibri" panose="020F0502020204030204" pitchFamily="34" charset="0"/>
                <a:ea typeface="Times New Roman" panose="02020603050405020304" pitchFamily="18" charset="0"/>
              </a:rPr>
              <a:t>; aanwezigen deden de oproep om kennis over te dragen om daarmee de bewustwording op het thema te vergroten.</a:t>
            </a:r>
          </a:p>
          <a:p>
            <a:pPr marL="342900" lvl="0" indent="-342900">
              <a:lnSpc>
                <a:spcPts val="1400"/>
              </a:lnSpc>
              <a:buFont typeface="+mj-lt"/>
              <a:buAutoNum type="arabicPeriod"/>
            </a:pPr>
            <a:r>
              <a:rPr lang="nl-NL" sz="1200" u="sng" dirty="0">
                <a:effectLst/>
                <a:latin typeface="Calibri" panose="020F0502020204030204" pitchFamily="34" charset="0"/>
                <a:ea typeface="Times New Roman" panose="02020603050405020304" pitchFamily="18" charset="0"/>
              </a:rPr>
              <a:t>oefenen</a:t>
            </a:r>
            <a:r>
              <a:rPr lang="nl-NL" sz="1200" dirty="0">
                <a:effectLst/>
                <a:latin typeface="Calibri" panose="020F0502020204030204" pitchFamily="34" charset="0"/>
                <a:ea typeface="Times New Roman" panose="02020603050405020304" pitchFamily="18" charset="0"/>
              </a:rPr>
              <a:t>; aanwezigen gaven aan dat oefenen bijdraagt aan begrip en dat het belangrijk is om te ervaren wat er op je afkomt en wie je nodig hebt. </a:t>
            </a:r>
          </a:p>
          <a:p>
            <a:endParaRPr lang="nl-NL" dirty="0"/>
          </a:p>
        </p:txBody>
      </p:sp>
      <p:sp>
        <p:nvSpPr>
          <p:cNvPr id="4" name="Tijdelijke aanduiding voor dianummer 3"/>
          <p:cNvSpPr>
            <a:spLocks noGrp="1"/>
          </p:cNvSpPr>
          <p:nvPr>
            <p:ph type="sldNum" sz="quarter" idx="5"/>
          </p:nvPr>
        </p:nvSpPr>
        <p:spPr/>
        <p:txBody>
          <a:bodyPr/>
          <a:lstStyle/>
          <a:p>
            <a:fld id="{DBFFFD2D-E339-48D0-8E51-8C7BC4E3C46A}" type="slidenum">
              <a:rPr lang="nl-NL" smtClean="0"/>
              <a:t>5</a:t>
            </a:fld>
            <a:endParaRPr lang="nl-NL"/>
          </a:p>
        </p:txBody>
      </p:sp>
    </p:spTree>
    <p:extLst>
      <p:ext uri="{BB962C8B-B14F-4D97-AF65-F5344CB8AC3E}">
        <p14:creationId xmlns:p14="http://schemas.microsoft.com/office/powerpoint/2010/main" val="1892045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ts val="1400"/>
              </a:lnSpc>
            </a:pPr>
            <a:r>
              <a:rPr lang="nl-NL" sz="1800" dirty="0">
                <a:effectLst/>
                <a:latin typeface="Calibri" panose="020F0502020204030204" pitchFamily="34" charset="0"/>
                <a:ea typeface="Times New Roman" panose="02020603050405020304" pitchFamily="18" charset="0"/>
              </a:rPr>
              <a:t>Samenwerking </a:t>
            </a:r>
            <a:r>
              <a:rPr lang="nl-NL" sz="1800" dirty="0" err="1">
                <a:effectLst/>
                <a:latin typeface="Calibri" panose="020F0502020204030204" pitchFamily="34" charset="0"/>
                <a:ea typeface="Times New Roman" panose="02020603050405020304" pitchFamily="18" charset="0"/>
              </a:rPr>
              <a:t>mbt</a:t>
            </a:r>
            <a:r>
              <a:rPr lang="nl-NL" sz="1800" dirty="0">
                <a:effectLst/>
                <a:latin typeface="Calibri" panose="020F0502020204030204" pitchFamily="34" charset="0"/>
                <a:ea typeface="Times New Roman" panose="02020603050405020304" pitchFamily="18" charset="0"/>
              </a:rPr>
              <a:t> water en veiligheid:</a:t>
            </a:r>
          </a:p>
          <a:p>
            <a:pPr>
              <a:lnSpc>
                <a:spcPts val="1400"/>
              </a:lnSpc>
            </a:pPr>
            <a:r>
              <a:rPr lang="nl-NL" sz="1800" dirty="0">
                <a:effectLst/>
                <a:latin typeface="Calibri" panose="020F0502020204030204" pitchFamily="34" charset="0"/>
                <a:ea typeface="Times New Roman" panose="02020603050405020304" pitchFamily="18" charset="0"/>
              </a:rPr>
              <a:t> </a:t>
            </a:r>
          </a:p>
          <a:p>
            <a:pPr>
              <a:lnSpc>
                <a:spcPts val="1400"/>
              </a:lnSpc>
            </a:pPr>
            <a:r>
              <a:rPr lang="nl-NL" sz="1800" b="1" dirty="0">
                <a:effectLst/>
                <a:latin typeface="Calibri" panose="020F0502020204030204" pitchFamily="34" charset="0"/>
                <a:ea typeface="Times New Roman" panose="02020603050405020304" pitchFamily="18" charset="0"/>
              </a:rPr>
              <a:t>Om dit vorm te geven denken we aan (concept) (</a:t>
            </a:r>
            <a:r>
              <a:rPr lang="nl-NL" sz="1800" b="1" dirty="0" err="1">
                <a:effectLst/>
                <a:latin typeface="Calibri" panose="020F0502020204030204" pitchFamily="34" charset="0"/>
                <a:ea typeface="Times New Roman" panose="02020603050405020304" pitchFamily="18" charset="0"/>
              </a:rPr>
              <a:t>mbt</a:t>
            </a:r>
            <a:r>
              <a:rPr lang="nl-NL" sz="1800" b="1" dirty="0">
                <a:effectLst/>
                <a:latin typeface="Calibri" panose="020F0502020204030204" pitchFamily="34" charset="0"/>
                <a:ea typeface="Times New Roman" panose="02020603050405020304" pitchFamily="18" charset="0"/>
              </a:rPr>
              <a:t> 1 /2a /3a) :</a:t>
            </a:r>
            <a:endParaRPr lang="nl-NL" sz="1800" dirty="0">
              <a:effectLst/>
              <a:latin typeface="Calibri" panose="020F0502020204030204" pitchFamily="34" charset="0"/>
              <a:ea typeface="Times New Roman" panose="02020603050405020304" pitchFamily="18" charset="0"/>
            </a:endParaRPr>
          </a:p>
          <a:p>
            <a:pPr>
              <a:lnSpc>
                <a:spcPts val="1400"/>
              </a:lnSpc>
            </a:pPr>
            <a:r>
              <a:rPr lang="nl-NL" sz="1800" dirty="0">
                <a:effectLst/>
                <a:latin typeface="Calibri" panose="020F0502020204030204" pitchFamily="34" charset="0"/>
                <a:ea typeface="Times New Roman" panose="02020603050405020304" pitchFamily="18" charset="0"/>
              </a:rPr>
              <a:t> </a:t>
            </a:r>
          </a:p>
          <a:p>
            <a:pPr indent="228600">
              <a:lnSpc>
                <a:spcPts val="1400"/>
              </a:lnSpc>
            </a:pPr>
            <a:r>
              <a:rPr lang="nl-NL" sz="1800" dirty="0">
                <a:effectLst/>
                <a:latin typeface="Calibri" panose="020F0502020204030204" pitchFamily="34" charset="0"/>
                <a:ea typeface="Times New Roman" panose="02020603050405020304" pitchFamily="18" charset="0"/>
              </a:rPr>
              <a:t>- VRU:                       - VRU richt zich op inzicht in effecten </a:t>
            </a:r>
            <a:r>
              <a:rPr lang="nl-NL" sz="1800" dirty="0" err="1">
                <a:effectLst/>
                <a:latin typeface="Calibri" panose="020F0502020204030204" pitchFamily="34" charset="0"/>
                <a:ea typeface="Times New Roman" panose="02020603050405020304" pitchFamily="18" charset="0"/>
              </a:rPr>
              <a:t>ism</a:t>
            </a:r>
            <a:r>
              <a:rPr lang="nl-NL" sz="1800" dirty="0">
                <a:effectLst/>
                <a:latin typeface="Calibri" panose="020F0502020204030204" pitchFamily="34" charset="0"/>
                <a:ea typeface="Times New Roman" panose="02020603050405020304" pitchFamily="18" charset="0"/>
              </a:rPr>
              <a:t> haar netwerkpartners: opgave / </a:t>
            </a:r>
          </a:p>
          <a:p>
            <a:pPr indent="228600">
              <a:lnSpc>
                <a:spcPts val="1400"/>
              </a:lnSpc>
            </a:pPr>
            <a:r>
              <a:rPr lang="nl-NL" sz="1800" dirty="0">
                <a:effectLst/>
                <a:latin typeface="Calibri" panose="020F0502020204030204" pitchFamily="34" charset="0"/>
                <a:ea typeface="Times New Roman" panose="02020603050405020304" pitchFamily="18" charset="0"/>
              </a:rPr>
              <a:t>			impact (met inbegrip van kritieke voorzieningen)  en handelings-</a:t>
            </a:r>
          </a:p>
          <a:p>
            <a:pPr indent="228600">
              <a:lnSpc>
                <a:spcPts val="1400"/>
              </a:lnSpc>
            </a:pPr>
            <a:r>
              <a:rPr lang="nl-NL" sz="1800" dirty="0">
                <a:effectLst/>
                <a:latin typeface="Calibri" panose="020F0502020204030204" pitchFamily="34" charset="0"/>
                <a:ea typeface="Times New Roman" panose="02020603050405020304" pitchFamily="18" charset="0"/>
              </a:rPr>
              <a:t>			perspectieven </a:t>
            </a:r>
          </a:p>
          <a:p>
            <a:pPr indent="228600">
              <a:lnSpc>
                <a:spcPts val="1400"/>
              </a:lnSpc>
            </a:pPr>
            <a:r>
              <a:rPr lang="nl-NL" sz="1800" dirty="0">
                <a:effectLst/>
                <a:latin typeface="Calibri" panose="020F0502020204030204" pitchFamily="34" charset="0"/>
                <a:ea typeface="Times New Roman" panose="02020603050405020304" pitchFamily="18" charset="0"/>
              </a:rPr>
              <a:t> </a:t>
            </a:r>
          </a:p>
          <a:p>
            <a:pPr>
              <a:lnSpc>
                <a:spcPts val="1400"/>
              </a:lnSpc>
            </a:pPr>
            <a:r>
              <a:rPr lang="nl-NL" sz="1800" dirty="0">
                <a:effectLst/>
                <a:latin typeface="Calibri" panose="020F0502020204030204" pitchFamily="34" charset="0"/>
                <a:ea typeface="Times New Roman" panose="02020603050405020304" pitchFamily="18" charset="0"/>
              </a:rPr>
              <a:t>       - VRU-gemeente:     * VRU neemt deel aan klimaatregio’s (waar de stresstesten worden </a:t>
            </a:r>
          </a:p>
          <a:p>
            <a:pPr>
              <a:lnSpc>
                <a:spcPts val="1400"/>
              </a:lnSpc>
            </a:pPr>
            <a:r>
              <a:rPr lang="nl-NL" sz="1800" dirty="0">
                <a:effectLst/>
                <a:latin typeface="Calibri" panose="020F0502020204030204" pitchFamily="34" charset="0"/>
                <a:ea typeface="Times New Roman" panose="02020603050405020304" pitchFamily="18" charset="0"/>
              </a:rPr>
              <a:t>                                           vormgegeven en Regionale Adaptatie </a:t>
            </a:r>
            <a:r>
              <a:rPr lang="nl-NL" sz="1800" dirty="0" err="1">
                <a:effectLst/>
                <a:latin typeface="Calibri" panose="020F0502020204030204" pitchFamily="34" charset="0"/>
                <a:ea typeface="Times New Roman" panose="02020603050405020304" pitchFamily="18" charset="0"/>
              </a:rPr>
              <a:t>Strategiën</a:t>
            </a:r>
            <a:r>
              <a:rPr lang="nl-NL" sz="1800" dirty="0">
                <a:effectLst/>
                <a:latin typeface="Calibri" panose="020F0502020204030204" pitchFamily="34" charset="0"/>
                <a:ea typeface="Times New Roman" panose="02020603050405020304" pitchFamily="18" charset="0"/>
              </a:rPr>
              <a:t> worden opgesteld)</a:t>
            </a:r>
          </a:p>
          <a:p>
            <a:pPr marL="899160" indent="449580">
              <a:lnSpc>
                <a:spcPts val="1400"/>
              </a:lnSpc>
            </a:pPr>
            <a:r>
              <a:rPr lang="nl-NL" sz="1800" dirty="0">
                <a:effectLst/>
                <a:latin typeface="Calibri" panose="020F0502020204030204" pitchFamily="34" charset="0"/>
                <a:ea typeface="Times New Roman" panose="02020603050405020304" pitchFamily="18" charset="0"/>
              </a:rPr>
              <a:t>* VRU deelt informatie </a:t>
            </a:r>
            <a:r>
              <a:rPr lang="nl-NL" sz="1800" dirty="0" err="1">
                <a:effectLst/>
                <a:latin typeface="Calibri" panose="020F0502020204030204" pitchFamily="34" charset="0"/>
                <a:ea typeface="Times New Roman" panose="02020603050405020304" pitchFamily="18" charset="0"/>
              </a:rPr>
              <a:t>mbt</a:t>
            </a:r>
            <a:r>
              <a:rPr lang="nl-NL" sz="1800" dirty="0">
                <a:effectLst/>
                <a:latin typeface="Calibri" panose="020F0502020204030204" pitchFamily="34" charset="0"/>
                <a:ea typeface="Times New Roman" panose="02020603050405020304" pitchFamily="18" charset="0"/>
              </a:rPr>
              <a:t> inzicht in effecten: opgave / impact (met inbegrip </a:t>
            </a:r>
          </a:p>
          <a:p>
            <a:pPr marL="899160" indent="449580">
              <a:lnSpc>
                <a:spcPts val="1400"/>
              </a:lnSpc>
            </a:pPr>
            <a:r>
              <a:rPr lang="nl-NL" sz="1800" dirty="0">
                <a:effectLst/>
                <a:latin typeface="Calibri" panose="020F0502020204030204" pitchFamily="34" charset="0"/>
                <a:ea typeface="Times New Roman" panose="02020603050405020304" pitchFamily="18" charset="0"/>
              </a:rPr>
              <a:t>van kritieke voorzieningen)  en handelingsperspectieven met ACB</a:t>
            </a:r>
          </a:p>
          <a:p>
            <a:pPr>
              <a:lnSpc>
                <a:spcPts val="1400"/>
              </a:lnSpc>
            </a:pPr>
            <a:r>
              <a:rPr lang="nl-NL" sz="1800" dirty="0">
                <a:effectLst/>
                <a:latin typeface="Calibri" panose="020F0502020204030204" pitchFamily="34" charset="0"/>
                <a:ea typeface="Times New Roman" panose="02020603050405020304" pitchFamily="18" charset="0"/>
              </a:rPr>
              <a:t>                                          * VRU faciliteert ACB / ROCU (= overleg 26 ACB-</a:t>
            </a:r>
            <a:r>
              <a:rPr lang="nl-NL" sz="1800" dirty="0" err="1">
                <a:effectLst/>
                <a:latin typeface="Calibri" panose="020F0502020204030204" pitchFamily="34" charset="0"/>
                <a:ea typeface="Times New Roman" panose="02020603050405020304" pitchFamily="18" charset="0"/>
              </a:rPr>
              <a:t>ers</a:t>
            </a:r>
            <a:r>
              <a:rPr lang="nl-NL" sz="1800" dirty="0">
                <a:effectLst/>
                <a:latin typeface="Calibri" panose="020F0502020204030204" pitchFamily="34" charset="0"/>
                <a:ea typeface="Times New Roman" panose="02020603050405020304" pitchFamily="18" charset="0"/>
              </a:rPr>
              <a:t> VRU-gebied) </a:t>
            </a:r>
            <a:r>
              <a:rPr lang="nl-NL" sz="1800" dirty="0" err="1">
                <a:effectLst/>
                <a:latin typeface="Calibri" panose="020F0502020204030204" pitchFamily="34" charset="0"/>
                <a:ea typeface="Times New Roman" panose="02020603050405020304" pitchFamily="18" charset="0"/>
              </a:rPr>
              <a:t>mbt</a:t>
            </a:r>
            <a:endParaRPr lang="nl-NL" sz="1800" dirty="0">
              <a:effectLst/>
              <a:latin typeface="Calibri" panose="020F0502020204030204" pitchFamily="34" charset="0"/>
              <a:ea typeface="Times New Roman" panose="02020603050405020304" pitchFamily="18" charset="0"/>
            </a:endParaRPr>
          </a:p>
          <a:p>
            <a:pPr marL="1348105" indent="2540">
              <a:lnSpc>
                <a:spcPts val="1400"/>
              </a:lnSpc>
            </a:pPr>
            <a:r>
              <a:rPr lang="nl-NL" sz="1800" dirty="0">
                <a:effectLst/>
                <a:latin typeface="Calibri" panose="020F0502020204030204" pitchFamily="34" charset="0"/>
                <a:ea typeface="Times New Roman" panose="02020603050405020304" pitchFamily="18" charset="0"/>
              </a:rPr>
              <a:t>mogelijk op te nemen veiligheidsaspecten in het lokale adaptatie beleid</a:t>
            </a:r>
          </a:p>
          <a:p>
            <a:pPr indent="228600">
              <a:lnSpc>
                <a:spcPts val="1400"/>
              </a:lnSpc>
            </a:pPr>
            <a:r>
              <a:rPr lang="nl-NL" sz="1800" dirty="0">
                <a:effectLst/>
                <a:latin typeface="Calibri" panose="020F0502020204030204" pitchFamily="34" charset="0"/>
                <a:ea typeface="Times New Roman" panose="02020603050405020304" pitchFamily="18" charset="0"/>
              </a:rPr>
              <a:t>                                   * VRU adviseert gemeenten </a:t>
            </a:r>
            <a:r>
              <a:rPr lang="nl-NL" sz="1800" dirty="0" err="1">
                <a:effectLst/>
                <a:latin typeface="Calibri" panose="020F0502020204030204" pitchFamily="34" charset="0"/>
                <a:ea typeface="Times New Roman" panose="02020603050405020304" pitchFamily="18" charset="0"/>
              </a:rPr>
              <a:t>mbt</a:t>
            </a:r>
            <a:r>
              <a:rPr lang="nl-NL" sz="1800" dirty="0">
                <a:effectLst/>
                <a:latin typeface="Calibri" panose="020F0502020204030204" pitchFamily="34" charset="0"/>
                <a:ea typeface="Times New Roman" panose="02020603050405020304" pitchFamily="18" charset="0"/>
              </a:rPr>
              <a:t> omgevingsvisie en-plannen en bij (</a:t>
            </a:r>
            <a:r>
              <a:rPr lang="nl-NL" sz="1800" dirty="0" err="1">
                <a:effectLst/>
                <a:latin typeface="Calibri" panose="020F0502020204030204" pitchFamily="34" charset="0"/>
                <a:ea typeface="Times New Roman" panose="02020603050405020304" pitchFamily="18" charset="0"/>
              </a:rPr>
              <a:t>ws</a:t>
            </a:r>
            <a:r>
              <a:rPr lang="nl-NL" sz="1800" dirty="0">
                <a:effectLst/>
                <a:latin typeface="Calibri" panose="020F0502020204030204" pitchFamily="34" charset="0"/>
                <a:ea typeface="Times New Roman" panose="02020603050405020304" pitchFamily="18" charset="0"/>
              </a:rPr>
              <a:t> </a:t>
            </a:r>
            <a:r>
              <a:rPr lang="nl-NL" sz="1800" dirty="0" err="1">
                <a:effectLst/>
                <a:latin typeface="Calibri" panose="020F0502020204030204" pitchFamily="34" charset="0"/>
                <a:ea typeface="Times New Roman" panose="02020603050405020304" pitchFamily="18" charset="0"/>
              </a:rPr>
              <a:t>vrnl</a:t>
            </a:r>
            <a:r>
              <a:rPr lang="nl-NL" sz="1800" dirty="0">
                <a:effectLst/>
                <a:latin typeface="Calibri" panose="020F0502020204030204" pitchFamily="34" charset="0"/>
                <a:ea typeface="Times New Roman" panose="02020603050405020304" pitchFamily="18" charset="0"/>
              </a:rPr>
              <a:t> </a:t>
            </a:r>
          </a:p>
          <a:p>
            <a:pPr marL="1348740">
              <a:lnSpc>
                <a:spcPts val="1400"/>
              </a:lnSpc>
            </a:pPr>
            <a:r>
              <a:rPr lang="nl-NL" sz="1800" dirty="0">
                <a:effectLst/>
                <a:latin typeface="Calibri" panose="020F0502020204030204" pitchFamily="34" charset="0"/>
                <a:ea typeface="Times New Roman" panose="02020603050405020304" pitchFamily="18" charset="0"/>
              </a:rPr>
              <a:t>nieuwbouw) RO-en bouwplannen op veiligheidsaspecten </a:t>
            </a:r>
            <a:r>
              <a:rPr lang="nl-NL" sz="1800" dirty="0" err="1">
                <a:effectLst/>
                <a:latin typeface="Calibri" panose="020F0502020204030204" pitchFamily="34" charset="0"/>
                <a:ea typeface="Times New Roman" panose="02020603050405020304" pitchFamily="18" charset="0"/>
              </a:rPr>
              <a:t>irt</a:t>
            </a:r>
            <a:r>
              <a:rPr lang="nl-NL" sz="1800" dirty="0">
                <a:effectLst/>
                <a:latin typeface="Calibri" panose="020F0502020204030204" pitchFamily="34" charset="0"/>
                <a:ea typeface="Times New Roman" panose="02020603050405020304" pitchFamily="18" charset="0"/>
              </a:rPr>
              <a:t> klimaatverandering. Idealiter door te toetsen op het beleid van de gemeente + </a:t>
            </a:r>
            <a:r>
              <a:rPr lang="nl-NL" sz="1800" dirty="0" err="1">
                <a:effectLst/>
                <a:latin typeface="Calibri" panose="020F0502020204030204" pitchFamily="34" charset="0"/>
                <a:ea typeface="Times New Roman" panose="02020603050405020304" pitchFamily="18" charset="0"/>
              </a:rPr>
              <a:t>evt</a:t>
            </a:r>
            <a:r>
              <a:rPr lang="nl-NL" sz="1800" dirty="0">
                <a:effectLst/>
                <a:latin typeface="Calibri" panose="020F0502020204030204" pitchFamily="34" charset="0"/>
                <a:ea typeface="Times New Roman" panose="02020603050405020304" pitchFamily="18" charset="0"/>
              </a:rPr>
              <a:t> aanvullende veiligheidsrisico’s</a:t>
            </a:r>
          </a:p>
          <a:p>
            <a:pPr marL="900430" indent="450215">
              <a:lnSpc>
                <a:spcPts val="1400"/>
              </a:lnSpc>
            </a:pPr>
            <a:r>
              <a:rPr lang="nl-NL" sz="1800" dirty="0">
                <a:effectLst/>
                <a:latin typeface="Calibri" panose="020F0502020204030204" pitchFamily="34" charset="0"/>
                <a:ea typeface="Times New Roman" panose="02020603050405020304" pitchFamily="18" charset="0"/>
              </a:rPr>
              <a:t> </a:t>
            </a:r>
          </a:p>
          <a:p>
            <a:pPr>
              <a:lnSpc>
                <a:spcPts val="1400"/>
              </a:lnSpc>
            </a:pPr>
            <a:r>
              <a:rPr lang="nl-NL" sz="1800" dirty="0">
                <a:effectLst/>
                <a:latin typeface="Calibri" panose="020F0502020204030204" pitchFamily="34" charset="0"/>
                <a:ea typeface="Times New Roman" panose="02020603050405020304" pitchFamily="18" charset="0"/>
              </a:rPr>
              <a:t>        - gemeente:            - ACB </a:t>
            </a:r>
            <a:r>
              <a:rPr lang="nl-NL" sz="1800" dirty="0" err="1">
                <a:effectLst/>
                <a:latin typeface="Calibri" panose="020F0502020204030204" pitchFamily="34" charset="0"/>
                <a:ea typeface="Times New Roman" panose="02020603050405020304" pitchFamily="18" charset="0"/>
              </a:rPr>
              <a:t>ism</a:t>
            </a:r>
            <a:r>
              <a:rPr lang="nl-NL" sz="1800" dirty="0">
                <a:effectLst/>
                <a:latin typeface="Calibri" panose="020F0502020204030204" pitchFamily="34" charset="0"/>
                <a:ea typeface="Times New Roman" panose="02020603050405020304" pitchFamily="18" charset="0"/>
              </a:rPr>
              <a:t> klimaat: bewustwording </a:t>
            </a:r>
            <a:r>
              <a:rPr lang="nl-NL" sz="1800" dirty="0" err="1">
                <a:effectLst/>
                <a:latin typeface="Calibri" panose="020F0502020204030204" pitchFamily="34" charset="0"/>
                <a:ea typeface="Times New Roman" panose="02020603050405020304" pitchFamily="18" charset="0"/>
              </a:rPr>
              <a:t>mbt</a:t>
            </a:r>
            <a:r>
              <a:rPr lang="nl-NL" sz="1800" dirty="0">
                <a:effectLst/>
                <a:latin typeface="Calibri" panose="020F0502020204030204" pitchFamily="34" charset="0"/>
                <a:ea typeface="Times New Roman" panose="02020603050405020304" pitchFamily="18" charset="0"/>
              </a:rPr>
              <a:t> water en veiligheid binnen de </a:t>
            </a:r>
          </a:p>
          <a:p>
            <a:pPr>
              <a:lnSpc>
                <a:spcPts val="1400"/>
              </a:lnSpc>
            </a:pPr>
            <a:r>
              <a:rPr lang="nl-NL" sz="1800" dirty="0">
                <a:effectLst/>
                <a:latin typeface="Calibri" panose="020F0502020204030204" pitchFamily="34" charset="0"/>
                <a:ea typeface="Times New Roman" panose="02020603050405020304" pitchFamily="18" charset="0"/>
              </a:rPr>
              <a:t>                                        gemeentelijke organisatie</a:t>
            </a:r>
          </a:p>
          <a:p>
            <a:r>
              <a:rPr lang="nl-NL" sz="1800" dirty="0">
                <a:effectLst/>
                <a:latin typeface="Calibri" panose="020F0502020204030204" pitchFamily="34" charset="0"/>
                <a:ea typeface="Calibri" panose="020F0502020204030204" pitchFamily="34" charset="0"/>
              </a:rPr>
              <a:t>                                          -  ACB geeft </a:t>
            </a:r>
            <a:r>
              <a:rPr lang="nl-NL" sz="1800" dirty="0" err="1">
                <a:effectLst/>
                <a:latin typeface="Calibri" panose="020F0502020204030204" pitchFamily="34" charset="0"/>
                <a:ea typeface="Calibri" panose="020F0502020204030204" pitchFamily="34" charset="0"/>
              </a:rPr>
              <a:t>mbt</a:t>
            </a:r>
            <a:r>
              <a:rPr lang="nl-NL" sz="1800" dirty="0">
                <a:effectLst/>
                <a:latin typeface="Calibri" panose="020F0502020204030204" pitchFamily="34" charset="0"/>
                <a:ea typeface="Calibri" panose="020F0502020204030204" pitchFamily="34" charset="0"/>
              </a:rPr>
              <a:t> veiligheid input op Lokale Adaptatie </a:t>
            </a:r>
            <a:r>
              <a:rPr lang="nl-NL" sz="1800" dirty="0" err="1">
                <a:effectLst/>
                <a:latin typeface="Calibri" panose="020F0502020204030204" pitchFamily="34" charset="0"/>
                <a:ea typeface="Calibri" panose="020F0502020204030204" pitchFamily="34" charset="0"/>
              </a:rPr>
              <a:t>Strategiën</a:t>
            </a:r>
            <a:endParaRPr lang="nl-NL" sz="1800" dirty="0">
              <a:effectLst/>
              <a:latin typeface="Calibri" panose="020F0502020204030204" pitchFamily="34" charset="0"/>
              <a:ea typeface="Calibri" panose="020F050202020403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DBFFFD2D-E339-48D0-8E51-8C7BC4E3C46A}" type="slidenum">
              <a:rPr lang="nl-NL" smtClean="0"/>
              <a:t>6</a:t>
            </a:fld>
            <a:endParaRPr lang="nl-NL"/>
          </a:p>
        </p:txBody>
      </p:sp>
    </p:spTree>
    <p:extLst>
      <p:ext uri="{BB962C8B-B14F-4D97-AF65-F5344CB8AC3E}">
        <p14:creationId xmlns:p14="http://schemas.microsoft.com/office/powerpoint/2010/main" val="1307942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ts val="1400"/>
              </a:lnSpc>
            </a:pPr>
            <a:r>
              <a:rPr lang="nl-NL" sz="1800" dirty="0">
                <a:effectLst/>
                <a:latin typeface="Calibri" panose="020F0502020204030204" pitchFamily="34" charset="0"/>
                <a:ea typeface="Times New Roman" panose="02020603050405020304" pitchFamily="18" charset="0"/>
              </a:rPr>
              <a:t>Samenwerking </a:t>
            </a:r>
            <a:r>
              <a:rPr lang="nl-NL" sz="1800" dirty="0" err="1">
                <a:effectLst/>
                <a:latin typeface="Calibri" panose="020F0502020204030204" pitchFamily="34" charset="0"/>
                <a:ea typeface="Times New Roman" panose="02020603050405020304" pitchFamily="18" charset="0"/>
              </a:rPr>
              <a:t>mbt</a:t>
            </a:r>
            <a:r>
              <a:rPr lang="nl-NL" sz="1800" dirty="0">
                <a:effectLst/>
                <a:latin typeface="Calibri" panose="020F0502020204030204" pitchFamily="34" charset="0"/>
                <a:ea typeface="Times New Roman" panose="02020603050405020304" pitchFamily="18" charset="0"/>
              </a:rPr>
              <a:t> water en veiligheid:</a:t>
            </a:r>
          </a:p>
          <a:p>
            <a:pPr>
              <a:lnSpc>
                <a:spcPts val="1400"/>
              </a:lnSpc>
            </a:pPr>
            <a:r>
              <a:rPr lang="nl-NL" sz="1800" dirty="0">
                <a:effectLst/>
                <a:latin typeface="Calibri" panose="020F0502020204030204" pitchFamily="34" charset="0"/>
                <a:ea typeface="Times New Roman" panose="02020603050405020304" pitchFamily="18" charset="0"/>
              </a:rPr>
              <a:t> </a:t>
            </a:r>
          </a:p>
          <a:p>
            <a:pPr>
              <a:lnSpc>
                <a:spcPts val="1400"/>
              </a:lnSpc>
            </a:pPr>
            <a:r>
              <a:rPr lang="nl-NL" sz="1800" b="1" dirty="0">
                <a:effectLst/>
                <a:latin typeface="Calibri" panose="020F0502020204030204" pitchFamily="34" charset="0"/>
                <a:ea typeface="Times New Roman" panose="02020603050405020304" pitchFamily="18" charset="0"/>
              </a:rPr>
              <a:t>Om dit vorm te geven denken we aan (concept) (</a:t>
            </a:r>
            <a:r>
              <a:rPr lang="nl-NL" sz="1800" b="1" dirty="0" err="1">
                <a:effectLst/>
                <a:latin typeface="Calibri" panose="020F0502020204030204" pitchFamily="34" charset="0"/>
                <a:ea typeface="Times New Roman" panose="02020603050405020304" pitchFamily="18" charset="0"/>
              </a:rPr>
              <a:t>mbt</a:t>
            </a:r>
            <a:r>
              <a:rPr lang="nl-NL" sz="1800" b="1" dirty="0">
                <a:effectLst/>
                <a:latin typeface="Calibri" panose="020F0502020204030204" pitchFamily="34" charset="0"/>
                <a:ea typeface="Times New Roman" panose="02020603050405020304" pitchFamily="18" charset="0"/>
              </a:rPr>
              <a:t> 1 /2a /3a) :</a:t>
            </a:r>
            <a:endParaRPr lang="nl-NL" sz="1800" dirty="0">
              <a:effectLst/>
              <a:latin typeface="Calibri" panose="020F0502020204030204" pitchFamily="34" charset="0"/>
              <a:ea typeface="Times New Roman" panose="02020603050405020304" pitchFamily="18" charset="0"/>
            </a:endParaRPr>
          </a:p>
          <a:p>
            <a:pPr>
              <a:lnSpc>
                <a:spcPts val="1400"/>
              </a:lnSpc>
            </a:pPr>
            <a:r>
              <a:rPr lang="nl-NL" sz="1800" dirty="0">
                <a:effectLst/>
                <a:latin typeface="Calibri" panose="020F0502020204030204" pitchFamily="34" charset="0"/>
                <a:ea typeface="Times New Roman" panose="02020603050405020304" pitchFamily="18" charset="0"/>
              </a:rPr>
              <a:t> </a:t>
            </a:r>
          </a:p>
          <a:p>
            <a:pPr indent="228600">
              <a:lnSpc>
                <a:spcPts val="1400"/>
              </a:lnSpc>
            </a:pPr>
            <a:r>
              <a:rPr lang="nl-NL" sz="1800" dirty="0">
                <a:effectLst/>
                <a:latin typeface="Calibri" panose="020F0502020204030204" pitchFamily="34" charset="0"/>
                <a:ea typeface="Times New Roman" panose="02020603050405020304" pitchFamily="18" charset="0"/>
              </a:rPr>
              <a:t>- VRU:                       - VRU richt zich op inzicht in effecten </a:t>
            </a:r>
            <a:r>
              <a:rPr lang="nl-NL" sz="1800" dirty="0" err="1">
                <a:effectLst/>
                <a:latin typeface="Calibri" panose="020F0502020204030204" pitchFamily="34" charset="0"/>
                <a:ea typeface="Times New Roman" panose="02020603050405020304" pitchFamily="18" charset="0"/>
              </a:rPr>
              <a:t>ism</a:t>
            </a:r>
            <a:r>
              <a:rPr lang="nl-NL" sz="1800" dirty="0">
                <a:effectLst/>
                <a:latin typeface="Calibri" panose="020F0502020204030204" pitchFamily="34" charset="0"/>
                <a:ea typeface="Times New Roman" panose="02020603050405020304" pitchFamily="18" charset="0"/>
              </a:rPr>
              <a:t> haar netwerkpartners: opgave / </a:t>
            </a:r>
          </a:p>
          <a:p>
            <a:pPr indent="228600">
              <a:lnSpc>
                <a:spcPts val="1400"/>
              </a:lnSpc>
            </a:pPr>
            <a:r>
              <a:rPr lang="nl-NL" sz="1800" dirty="0">
                <a:effectLst/>
                <a:latin typeface="Calibri" panose="020F0502020204030204" pitchFamily="34" charset="0"/>
                <a:ea typeface="Times New Roman" panose="02020603050405020304" pitchFamily="18" charset="0"/>
              </a:rPr>
              <a:t>			impact (met inbegrip van kritieke voorzieningen)  en handelings-</a:t>
            </a:r>
          </a:p>
          <a:p>
            <a:pPr indent="228600">
              <a:lnSpc>
                <a:spcPts val="1400"/>
              </a:lnSpc>
            </a:pPr>
            <a:r>
              <a:rPr lang="nl-NL" sz="1800" dirty="0">
                <a:effectLst/>
                <a:latin typeface="Calibri" panose="020F0502020204030204" pitchFamily="34" charset="0"/>
                <a:ea typeface="Times New Roman" panose="02020603050405020304" pitchFamily="18" charset="0"/>
              </a:rPr>
              <a:t>			perspectieven </a:t>
            </a:r>
          </a:p>
          <a:p>
            <a:pPr indent="228600">
              <a:lnSpc>
                <a:spcPts val="1400"/>
              </a:lnSpc>
            </a:pPr>
            <a:r>
              <a:rPr lang="nl-NL" sz="1800" dirty="0">
                <a:effectLst/>
                <a:latin typeface="Calibri" panose="020F0502020204030204" pitchFamily="34" charset="0"/>
                <a:ea typeface="Times New Roman" panose="02020603050405020304" pitchFamily="18" charset="0"/>
              </a:rPr>
              <a:t> </a:t>
            </a:r>
          </a:p>
          <a:p>
            <a:pPr>
              <a:lnSpc>
                <a:spcPts val="1400"/>
              </a:lnSpc>
            </a:pPr>
            <a:r>
              <a:rPr lang="nl-NL" sz="1800" dirty="0">
                <a:effectLst/>
                <a:latin typeface="Calibri" panose="020F0502020204030204" pitchFamily="34" charset="0"/>
                <a:ea typeface="Times New Roman" panose="02020603050405020304" pitchFamily="18" charset="0"/>
              </a:rPr>
              <a:t>       - VRU-gemeente:     * VRU neemt deel aan klimaatregio’s (waar de stresstesten worden </a:t>
            </a:r>
          </a:p>
          <a:p>
            <a:pPr>
              <a:lnSpc>
                <a:spcPts val="1400"/>
              </a:lnSpc>
            </a:pPr>
            <a:r>
              <a:rPr lang="nl-NL" sz="1800" dirty="0">
                <a:effectLst/>
                <a:latin typeface="Calibri" panose="020F0502020204030204" pitchFamily="34" charset="0"/>
                <a:ea typeface="Times New Roman" panose="02020603050405020304" pitchFamily="18" charset="0"/>
              </a:rPr>
              <a:t>                                           vormgegeven en Regionale Adaptatie </a:t>
            </a:r>
            <a:r>
              <a:rPr lang="nl-NL" sz="1800" dirty="0" err="1">
                <a:effectLst/>
                <a:latin typeface="Calibri" panose="020F0502020204030204" pitchFamily="34" charset="0"/>
                <a:ea typeface="Times New Roman" panose="02020603050405020304" pitchFamily="18" charset="0"/>
              </a:rPr>
              <a:t>Strategiën</a:t>
            </a:r>
            <a:r>
              <a:rPr lang="nl-NL" sz="1800" dirty="0">
                <a:effectLst/>
                <a:latin typeface="Calibri" panose="020F0502020204030204" pitchFamily="34" charset="0"/>
                <a:ea typeface="Times New Roman" panose="02020603050405020304" pitchFamily="18" charset="0"/>
              </a:rPr>
              <a:t> worden opgesteld)</a:t>
            </a:r>
          </a:p>
          <a:p>
            <a:pPr marL="899160" indent="449580">
              <a:lnSpc>
                <a:spcPts val="1400"/>
              </a:lnSpc>
            </a:pPr>
            <a:r>
              <a:rPr lang="nl-NL" sz="1800" dirty="0">
                <a:effectLst/>
                <a:latin typeface="Calibri" panose="020F0502020204030204" pitchFamily="34" charset="0"/>
                <a:ea typeface="Times New Roman" panose="02020603050405020304" pitchFamily="18" charset="0"/>
              </a:rPr>
              <a:t>* VRU deelt informatie </a:t>
            </a:r>
            <a:r>
              <a:rPr lang="nl-NL" sz="1800" dirty="0" err="1">
                <a:effectLst/>
                <a:latin typeface="Calibri" panose="020F0502020204030204" pitchFamily="34" charset="0"/>
                <a:ea typeface="Times New Roman" panose="02020603050405020304" pitchFamily="18" charset="0"/>
              </a:rPr>
              <a:t>mbt</a:t>
            </a:r>
            <a:r>
              <a:rPr lang="nl-NL" sz="1800" dirty="0">
                <a:effectLst/>
                <a:latin typeface="Calibri" panose="020F0502020204030204" pitchFamily="34" charset="0"/>
                <a:ea typeface="Times New Roman" panose="02020603050405020304" pitchFamily="18" charset="0"/>
              </a:rPr>
              <a:t> inzicht in effecten: opgave / impact (met inbegrip </a:t>
            </a:r>
          </a:p>
          <a:p>
            <a:pPr marL="899160" indent="449580">
              <a:lnSpc>
                <a:spcPts val="1400"/>
              </a:lnSpc>
            </a:pPr>
            <a:r>
              <a:rPr lang="nl-NL" sz="1800" dirty="0">
                <a:effectLst/>
                <a:latin typeface="Calibri" panose="020F0502020204030204" pitchFamily="34" charset="0"/>
                <a:ea typeface="Times New Roman" panose="02020603050405020304" pitchFamily="18" charset="0"/>
              </a:rPr>
              <a:t>van kritieke voorzieningen)  en handelingsperspectieven met ACB</a:t>
            </a:r>
          </a:p>
          <a:p>
            <a:pPr>
              <a:lnSpc>
                <a:spcPts val="1400"/>
              </a:lnSpc>
            </a:pPr>
            <a:r>
              <a:rPr lang="nl-NL" sz="1800" dirty="0">
                <a:effectLst/>
                <a:latin typeface="Calibri" panose="020F0502020204030204" pitchFamily="34" charset="0"/>
                <a:ea typeface="Times New Roman" panose="02020603050405020304" pitchFamily="18" charset="0"/>
              </a:rPr>
              <a:t>                                          * VRU faciliteert ACB / ROCU (= overleg 26 ACB-</a:t>
            </a:r>
            <a:r>
              <a:rPr lang="nl-NL" sz="1800" dirty="0" err="1">
                <a:effectLst/>
                <a:latin typeface="Calibri" panose="020F0502020204030204" pitchFamily="34" charset="0"/>
                <a:ea typeface="Times New Roman" panose="02020603050405020304" pitchFamily="18" charset="0"/>
              </a:rPr>
              <a:t>ers</a:t>
            </a:r>
            <a:r>
              <a:rPr lang="nl-NL" sz="1800" dirty="0">
                <a:effectLst/>
                <a:latin typeface="Calibri" panose="020F0502020204030204" pitchFamily="34" charset="0"/>
                <a:ea typeface="Times New Roman" panose="02020603050405020304" pitchFamily="18" charset="0"/>
              </a:rPr>
              <a:t> VRU-gebied) </a:t>
            </a:r>
            <a:r>
              <a:rPr lang="nl-NL" sz="1800" dirty="0" err="1">
                <a:effectLst/>
                <a:latin typeface="Calibri" panose="020F0502020204030204" pitchFamily="34" charset="0"/>
                <a:ea typeface="Times New Roman" panose="02020603050405020304" pitchFamily="18" charset="0"/>
              </a:rPr>
              <a:t>mbt</a:t>
            </a:r>
            <a:endParaRPr lang="nl-NL" sz="1800" dirty="0">
              <a:effectLst/>
              <a:latin typeface="Calibri" panose="020F0502020204030204" pitchFamily="34" charset="0"/>
              <a:ea typeface="Times New Roman" panose="02020603050405020304" pitchFamily="18" charset="0"/>
            </a:endParaRPr>
          </a:p>
          <a:p>
            <a:pPr marL="1348105" indent="2540">
              <a:lnSpc>
                <a:spcPts val="1400"/>
              </a:lnSpc>
            </a:pPr>
            <a:r>
              <a:rPr lang="nl-NL" sz="1800" dirty="0">
                <a:effectLst/>
                <a:latin typeface="Calibri" panose="020F0502020204030204" pitchFamily="34" charset="0"/>
                <a:ea typeface="Times New Roman" panose="02020603050405020304" pitchFamily="18" charset="0"/>
              </a:rPr>
              <a:t>mogelijk op te nemen veiligheidsaspecten in het lokale adaptatie beleid</a:t>
            </a:r>
          </a:p>
          <a:p>
            <a:pPr indent="228600">
              <a:lnSpc>
                <a:spcPts val="1400"/>
              </a:lnSpc>
            </a:pPr>
            <a:r>
              <a:rPr lang="nl-NL" sz="1800" dirty="0">
                <a:effectLst/>
                <a:latin typeface="Calibri" panose="020F0502020204030204" pitchFamily="34" charset="0"/>
                <a:ea typeface="Times New Roman" panose="02020603050405020304" pitchFamily="18" charset="0"/>
              </a:rPr>
              <a:t>                                   * VRU adviseert gemeenten </a:t>
            </a:r>
            <a:r>
              <a:rPr lang="nl-NL" sz="1800" dirty="0" err="1">
                <a:effectLst/>
                <a:latin typeface="Calibri" panose="020F0502020204030204" pitchFamily="34" charset="0"/>
                <a:ea typeface="Times New Roman" panose="02020603050405020304" pitchFamily="18" charset="0"/>
              </a:rPr>
              <a:t>mbt</a:t>
            </a:r>
            <a:r>
              <a:rPr lang="nl-NL" sz="1800" dirty="0">
                <a:effectLst/>
                <a:latin typeface="Calibri" panose="020F0502020204030204" pitchFamily="34" charset="0"/>
                <a:ea typeface="Times New Roman" panose="02020603050405020304" pitchFamily="18" charset="0"/>
              </a:rPr>
              <a:t> omgevingsvisie en-plannen en bij (</a:t>
            </a:r>
            <a:r>
              <a:rPr lang="nl-NL" sz="1800" dirty="0" err="1">
                <a:effectLst/>
                <a:latin typeface="Calibri" panose="020F0502020204030204" pitchFamily="34" charset="0"/>
                <a:ea typeface="Times New Roman" panose="02020603050405020304" pitchFamily="18" charset="0"/>
              </a:rPr>
              <a:t>ws</a:t>
            </a:r>
            <a:r>
              <a:rPr lang="nl-NL" sz="1800" dirty="0">
                <a:effectLst/>
                <a:latin typeface="Calibri" panose="020F0502020204030204" pitchFamily="34" charset="0"/>
                <a:ea typeface="Times New Roman" panose="02020603050405020304" pitchFamily="18" charset="0"/>
              </a:rPr>
              <a:t> </a:t>
            </a:r>
            <a:r>
              <a:rPr lang="nl-NL" sz="1800" dirty="0" err="1">
                <a:effectLst/>
                <a:latin typeface="Calibri" panose="020F0502020204030204" pitchFamily="34" charset="0"/>
                <a:ea typeface="Times New Roman" panose="02020603050405020304" pitchFamily="18" charset="0"/>
              </a:rPr>
              <a:t>vrnl</a:t>
            </a:r>
            <a:r>
              <a:rPr lang="nl-NL" sz="1800" dirty="0">
                <a:effectLst/>
                <a:latin typeface="Calibri" panose="020F0502020204030204" pitchFamily="34" charset="0"/>
                <a:ea typeface="Times New Roman" panose="02020603050405020304" pitchFamily="18" charset="0"/>
              </a:rPr>
              <a:t> </a:t>
            </a:r>
          </a:p>
          <a:p>
            <a:pPr marL="1348740">
              <a:lnSpc>
                <a:spcPts val="1400"/>
              </a:lnSpc>
            </a:pPr>
            <a:r>
              <a:rPr lang="nl-NL" sz="1800" dirty="0">
                <a:effectLst/>
                <a:latin typeface="Calibri" panose="020F0502020204030204" pitchFamily="34" charset="0"/>
                <a:ea typeface="Times New Roman" panose="02020603050405020304" pitchFamily="18" charset="0"/>
              </a:rPr>
              <a:t>nieuwbouw) RO-en bouwplannen op veiligheidsaspecten </a:t>
            </a:r>
            <a:r>
              <a:rPr lang="nl-NL" sz="1800" dirty="0" err="1">
                <a:effectLst/>
                <a:latin typeface="Calibri" panose="020F0502020204030204" pitchFamily="34" charset="0"/>
                <a:ea typeface="Times New Roman" panose="02020603050405020304" pitchFamily="18" charset="0"/>
              </a:rPr>
              <a:t>irt</a:t>
            </a:r>
            <a:r>
              <a:rPr lang="nl-NL" sz="1800" dirty="0">
                <a:effectLst/>
                <a:latin typeface="Calibri" panose="020F0502020204030204" pitchFamily="34" charset="0"/>
                <a:ea typeface="Times New Roman" panose="02020603050405020304" pitchFamily="18" charset="0"/>
              </a:rPr>
              <a:t> klimaatverandering. Idealiter door te toetsen op het beleid van de gemeente + </a:t>
            </a:r>
            <a:r>
              <a:rPr lang="nl-NL" sz="1800" dirty="0" err="1">
                <a:effectLst/>
                <a:latin typeface="Calibri" panose="020F0502020204030204" pitchFamily="34" charset="0"/>
                <a:ea typeface="Times New Roman" panose="02020603050405020304" pitchFamily="18" charset="0"/>
              </a:rPr>
              <a:t>evt</a:t>
            </a:r>
            <a:r>
              <a:rPr lang="nl-NL" sz="1800" dirty="0">
                <a:effectLst/>
                <a:latin typeface="Calibri" panose="020F0502020204030204" pitchFamily="34" charset="0"/>
                <a:ea typeface="Times New Roman" panose="02020603050405020304" pitchFamily="18" charset="0"/>
              </a:rPr>
              <a:t> aanvullende veiligheidsrisico’s</a:t>
            </a:r>
          </a:p>
          <a:p>
            <a:pPr marL="900430" indent="450215">
              <a:lnSpc>
                <a:spcPts val="1400"/>
              </a:lnSpc>
            </a:pPr>
            <a:r>
              <a:rPr lang="nl-NL" sz="1800" dirty="0">
                <a:effectLst/>
                <a:latin typeface="Calibri" panose="020F0502020204030204" pitchFamily="34" charset="0"/>
                <a:ea typeface="Times New Roman" panose="02020603050405020304" pitchFamily="18" charset="0"/>
              </a:rPr>
              <a:t> </a:t>
            </a:r>
          </a:p>
          <a:p>
            <a:pPr>
              <a:lnSpc>
                <a:spcPts val="1400"/>
              </a:lnSpc>
            </a:pPr>
            <a:r>
              <a:rPr lang="nl-NL" sz="1800" dirty="0">
                <a:effectLst/>
                <a:latin typeface="Calibri" panose="020F0502020204030204" pitchFamily="34" charset="0"/>
                <a:ea typeface="Times New Roman" panose="02020603050405020304" pitchFamily="18" charset="0"/>
              </a:rPr>
              <a:t>        - gemeente:            - ACB </a:t>
            </a:r>
            <a:r>
              <a:rPr lang="nl-NL" sz="1800" dirty="0" err="1">
                <a:effectLst/>
                <a:latin typeface="Calibri" panose="020F0502020204030204" pitchFamily="34" charset="0"/>
                <a:ea typeface="Times New Roman" panose="02020603050405020304" pitchFamily="18" charset="0"/>
              </a:rPr>
              <a:t>ism</a:t>
            </a:r>
            <a:r>
              <a:rPr lang="nl-NL" sz="1800" dirty="0">
                <a:effectLst/>
                <a:latin typeface="Calibri" panose="020F0502020204030204" pitchFamily="34" charset="0"/>
                <a:ea typeface="Times New Roman" panose="02020603050405020304" pitchFamily="18" charset="0"/>
              </a:rPr>
              <a:t> klimaat: bewustwording </a:t>
            </a:r>
            <a:r>
              <a:rPr lang="nl-NL" sz="1800" dirty="0" err="1">
                <a:effectLst/>
                <a:latin typeface="Calibri" panose="020F0502020204030204" pitchFamily="34" charset="0"/>
                <a:ea typeface="Times New Roman" panose="02020603050405020304" pitchFamily="18" charset="0"/>
              </a:rPr>
              <a:t>mbt</a:t>
            </a:r>
            <a:r>
              <a:rPr lang="nl-NL" sz="1800" dirty="0">
                <a:effectLst/>
                <a:latin typeface="Calibri" panose="020F0502020204030204" pitchFamily="34" charset="0"/>
                <a:ea typeface="Times New Roman" panose="02020603050405020304" pitchFamily="18" charset="0"/>
              </a:rPr>
              <a:t> water en veiligheid binnen de </a:t>
            </a:r>
          </a:p>
          <a:p>
            <a:pPr>
              <a:lnSpc>
                <a:spcPts val="1400"/>
              </a:lnSpc>
            </a:pPr>
            <a:r>
              <a:rPr lang="nl-NL" sz="1800" dirty="0">
                <a:effectLst/>
                <a:latin typeface="Calibri" panose="020F0502020204030204" pitchFamily="34" charset="0"/>
                <a:ea typeface="Times New Roman" panose="02020603050405020304" pitchFamily="18" charset="0"/>
              </a:rPr>
              <a:t>                                        gemeentelijke organisatie</a:t>
            </a:r>
          </a:p>
          <a:p>
            <a:r>
              <a:rPr lang="nl-NL" sz="1800" dirty="0">
                <a:effectLst/>
                <a:latin typeface="Calibri" panose="020F0502020204030204" pitchFamily="34" charset="0"/>
                <a:ea typeface="Calibri" panose="020F0502020204030204" pitchFamily="34" charset="0"/>
              </a:rPr>
              <a:t>                                          -  ACB geeft </a:t>
            </a:r>
            <a:r>
              <a:rPr lang="nl-NL" sz="1800" dirty="0" err="1">
                <a:effectLst/>
                <a:latin typeface="Calibri" panose="020F0502020204030204" pitchFamily="34" charset="0"/>
                <a:ea typeface="Calibri" panose="020F0502020204030204" pitchFamily="34" charset="0"/>
              </a:rPr>
              <a:t>mbt</a:t>
            </a:r>
            <a:r>
              <a:rPr lang="nl-NL" sz="1800" dirty="0">
                <a:effectLst/>
                <a:latin typeface="Calibri" panose="020F0502020204030204" pitchFamily="34" charset="0"/>
                <a:ea typeface="Calibri" panose="020F0502020204030204" pitchFamily="34" charset="0"/>
              </a:rPr>
              <a:t> veiligheid input op Lokale Adaptatie </a:t>
            </a:r>
            <a:r>
              <a:rPr lang="nl-NL" sz="1800" dirty="0" err="1">
                <a:effectLst/>
                <a:latin typeface="Calibri" panose="020F0502020204030204" pitchFamily="34" charset="0"/>
                <a:ea typeface="Calibri" panose="020F0502020204030204" pitchFamily="34" charset="0"/>
              </a:rPr>
              <a:t>Strategiën</a:t>
            </a:r>
            <a:endParaRPr lang="nl-NL" sz="1800" dirty="0">
              <a:effectLst/>
              <a:latin typeface="Calibri" panose="020F0502020204030204" pitchFamily="34" charset="0"/>
              <a:ea typeface="Calibri" panose="020F050202020403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DBFFFD2D-E339-48D0-8E51-8C7BC4E3C46A}" type="slidenum">
              <a:rPr lang="nl-NL" smtClean="0"/>
              <a:t>7</a:t>
            </a:fld>
            <a:endParaRPr lang="nl-NL"/>
          </a:p>
        </p:txBody>
      </p:sp>
    </p:spTree>
    <p:extLst>
      <p:ext uri="{BB962C8B-B14F-4D97-AF65-F5344CB8AC3E}">
        <p14:creationId xmlns:p14="http://schemas.microsoft.com/office/powerpoint/2010/main" val="319281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buNone/>
            </a:pPr>
            <a:r>
              <a:rPr lang="nl-NL" sz="2800" u="sng" dirty="0"/>
              <a:t>Context</a:t>
            </a:r>
          </a:p>
          <a:p>
            <a:pPr>
              <a:lnSpc>
                <a:spcPct val="100000"/>
              </a:lnSpc>
              <a:buFont typeface="Wingdings" panose="05000000000000000000" pitchFamily="2" charset="2"/>
              <a:buChar char="§"/>
            </a:pPr>
            <a:r>
              <a:rPr lang="nl-NL" sz="2400" dirty="0"/>
              <a:t>Namens en met alle veiligheidsregio’s</a:t>
            </a:r>
          </a:p>
          <a:p>
            <a:pPr lvl="1"/>
            <a:r>
              <a:rPr lang="nl-NL" sz="2400" dirty="0"/>
              <a:t>Voor NL / </a:t>
            </a:r>
            <a:r>
              <a:rPr lang="nl-NL" sz="2400" dirty="0" err="1"/>
              <a:t>unité</a:t>
            </a:r>
            <a:r>
              <a:rPr lang="nl-NL" sz="2400" dirty="0"/>
              <a:t> de doctrine</a:t>
            </a:r>
          </a:p>
          <a:p>
            <a:pPr lvl="1"/>
            <a:r>
              <a:rPr lang="nl-NL" sz="2400" dirty="0"/>
              <a:t>Samenwerking met landelijke partners </a:t>
            </a:r>
          </a:p>
          <a:p>
            <a:endParaRPr lang="nl-NL" dirty="0"/>
          </a:p>
          <a:p>
            <a:r>
              <a:rPr lang="it-IT" u="sng" dirty="0"/>
              <a:t>Nationale context</a:t>
            </a:r>
          </a:p>
          <a:p>
            <a:r>
              <a:rPr lang="it-IT" dirty="0"/>
              <a:t>	Deltaprogramma</a:t>
            </a:r>
          </a:p>
          <a:p>
            <a:r>
              <a:rPr lang="it-IT" dirty="0"/>
              <a:t>	Vitaal J&amp;V </a:t>
            </a:r>
          </a:p>
          <a:p>
            <a:endParaRPr lang="nl-NL" dirty="0"/>
          </a:p>
        </p:txBody>
      </p:sp>
      <p:sp>
        <p:nvSpPr>
          <p:cNvPr id="4" name="Slide Number Placeholder 3"/>
          <p:cNvSpPr>
            <a:spLocks noGrp="1"/>
          </p:cNvSpPr>
          <p:nvPr>
            <p:ph type="sldNum" sz="quarter" idx="5"/>
          </p:nvPr>
        </p:nvSpPr>
        <p:spPr/>
        <p:txBody>
          <a:bodyPr/>
          <a:lstStyle/>
          <a:p>
            <a:fld id="{DBFFFD2D-E339-48D0-8E51-8C7BC4E3C46A}" type="slidenum">
              <a:rPr lang="nl-NL" smtClean="0"/>
              <a:t>10</a:t>
            </a:fld>
            <a:endParaRPr lang="nl-NL"/>
          </a:p>
        </p:txBody>
      </p:sp>
    </p:spTree>
    <p:extLst>
      <p:ext uri="{BB962C8B-B14F-4D97-AF65-F5344CB8AC3E}">
        <p14:creationId xmlns:p14="http://schemas.microsoft.com/office/powerpoint/2010/main" val="23284958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Deze</a:t>
            </a:r>
            <a:r>
              <a:rPr lang="nl-NL" baseline="0" dirty="0"/>
              <a:t> categorisering helpt bij het stellen van prioriteiten. In de risicobeheersing én de crisisbeheersing</a:t>
            </a:r>
          </a:p>
          <a:p>
            <a:endParaRPr lang="nl-NL" baseline="0" dirty="0"/>
          </a:p>
        </p:txBody>
      </p:sp>
      <p:sp>
        <p:nvSpPr>
          <p:cNvPr id="4" name="Tijdelijke aanduiding voor dianummer 3"/>
          <p:cNvSpPr>
            <a:spLocks noGrp="1"/>
          </p:cNvSpPr>
          <p:nvPr>
            <p:ph type="sldNum" sz="quarter" idx="10"/>
          </p:nvPr>
        </p:nvSpPr>
        <p:spPr/>
        <p:txBody>
          <a:bodyPr/>
          <a:lstStyle/>
          <a:p>
            <a:fld id="{5873FDEC-0ECC-4D03-9DA7-DB487CE74E95}" type="slidenum">
              <a:rPr lang="nl-NL" smtClean="0"/>
              <a:t>11</a:t>
            </a:fld>
            <a:endParaRPr lang="nl-NL"/>
          </a:p>
        </p:txBody>
      </p:sp>
    </p:spTree>
    <p:extLst>
      <p:ext uri="{BB962C8B-B14F-4D97-AF65-F5344CB8AC3E}">
        <p14:creationId xmlns:p14="http://schemas.microsoft.com/office/powerpoint/2010/main" val="23555301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customXml" Target="../../customXml/item1.xml"/><Relationship Id="rId1" Type="http://schemas.openxmlformats.org/officeDocument/2006/relationships/customXml" Target="../../customXml/item6.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customXml" Target="../../customXml/item3.xml"/><Relationship Id="rId1" Type="http://schemas.openxmlformats.org/officeDocument/2006/relationships/customXml" Target="../../customXml/item10.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customXml" Target="../../customXml/item1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kop 1)]">
    <p:spTree>
      <p:nvGrpSpPr>
        <p:cNvPr id="1" name=""/>
        <p:cNvGrpSpPr/>
        <p:nvPr/>
      </p:nvGrpSpPr>
      <p:grpSpPr>
        <a:xfrm>
          <a:off x="0" y="0"/>
          <a:ext cx="0" cy="0"/>
          <a:chOff x="0" y="0"/>
          <a:chExt cx="0" cy="0"/>
        </a:xfrm>
      </p:grpSpPr>
      <p:sp>
        <p:nvSpPr>
          <p:cNvPr id="5" name="Frame 1">
            <a:extLst>
              <a:ext uri="{FF2B5EF4-FFF2-40B4-BE49-F238E27FC236}">
                <a16:creationId xmlns:a16="http://schemas.microsoft.com/office/drawing/2014/main" id="{0B0C0BDF-F2D6-5495-548E-F8B6AFAC2F21}"/>
              </a:ext>
            </a:extLst>
          </p:cNvPr>
          <p:cNvSpPr>
            <a:spLocks noSelect="1"/>
          </p:cNvSpPr>
          <p:nvPr userDrawn="1"/>
        </p:nvSpPr>
        <p:spPr bwMode="gray">
          <a:xfrm>
            <a:off x="317500" y="2501900"/>
            <a:ext cx="11557000" cy="4038600"/>
          </a:xfrm>
          <a:custGeom>
            <a:avLst/>
            <a:gdLst>
              <a:gd name="T0" fmla="*/ 0 w 36404"/>
              <a:gd name="T1" fmla="*/ 0 h 12720"/>
              <a:gd name="T2" fmla="*/ 0 w 36404"/>
              <a:gd name="T3" fmla="*/ 9720 h 12720"/>
              <a:gd name="T4" fmla="*/ 3001 w 36404"/>
              <a:gd name="T5" fmla="*/ 12720 h 12720"/>
              <a:gd name="T6" fmla="*/ 36404 w 36404"/>
              <a:gd name="T7" fmla="*/ 12720 h 12720"/>
              <a:gd name="T8" fmla="*/ 36404 w 36404"/>
              <a:gd name="T9" fmla="*/ 0 h 12720"/>
              <a:gd name="T10" fmla="*/ 0 w 36404"/>
              <a:gd name="T11" fmla="*/ 0 h 12720"/>
            </a:gdLst>
            <a:ahLst/>
            <a:cxnLst>
              <a:cxn ang="0">
                <a:pos x="T0" y="T1"/>
              </a:cxn>
              <a:cxn ang="0">
                <a:pos x="T2" y="T3"/>
              </a:cxn>
              <a:cxn ang="0">
                <a:pos x="T4" y="T5"/>
              </a:cxn>
              <a:cxn ang="0">
                <a:pos x="T6" y="T7"/>
              </a:cxn>
              <a:cxn ang="0">
                <a:pos x="T8" y="T9"/>
              </a:cxn>
              <a:cxn ang="0">
                <a:pos x="T10" y="T11"/>
              </a:cxn>
            </a:cxnLst>
            <a:rect l="0" t="0" r="r" b="b"/>
            <a:pathLst>
              <a:path w="36404" h="12720">
                <a:moveTo>
                  <a:pt x="0" y="0"/>
                </a:moveTo>
                <a:cubicBezTo>
                  <a:pt x="0" y="9720"/>
                  <a:pt x="0" y="9720"/>
                  <a:pt x="0" y="9720"/>
                </a:cubicBezTo>
                <a:cubicBezTo>
                  <a:pt x="0" y="11377"/>
                  <a:pt x="1344" y="12720"/>
                  <a:pt x="3001" y="12720"/>
                </a:cubicBezTo>
                <a:cubicBezTo>
                  <a:pt x="36404" y="12720"/>
                  <a:pt x="36404" y="12720"/>
                  <a:pt x="36404" y="12720"/>
                </a:cubicBezTo>
                <a:cubicBezTo>
                  <a:pt x="36404" y="0"/>
                  <a:pt x="36404" y="0"/>
                  <a:pt x="36404" y="0"/>
                </a:cubicBezTo>
                <a:lnTo>
                  <a:pt x="0" y="0"/>
                </a:lnTo>
                <a:close/>
              </a:path>
            </a:pathLst>
          </a:custGeom>
          <a:solidFill>
            <a:srgbClr val="FBDDB3"/>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12" name="Rectangle 2">
            <a:extLst>
              <a:ext uri="{FF2B5EF4-FFF2-40B4-BE49-F238E27FC236}">
                <a16:creationId xmlns:a16="http://schemas.microsoft.com/office/drawing/2014/main" id="{0D21AB50-5D41-AF14-2580-A2FF3CFF94D4}"/>
              </a:ext>
            </a:extLst>
          </p:cNvPr>
          <p:cNvSpPr>
            <a:spLocks noSelect="1" noChangeArrowheads="1"/>
          </p:cNvSpPr>
          <p:nvPr userDrawn="1"/>
        </p:nvSpPr>
        <p:spPr bwMode="gray">
          <a:xfrm>
            <a:off x="0" y="5305425"/>
            <a:ext cx="6000750" cy="600075"/>
          </a:xfrm>
          <a:prstGeom prst="rect">
            <a:avLst/>
          </a:prstGeom>
          <a:solidFill>
            <a:srgbClr val="D10A0F"/>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13" name="Frame 3">
            <a:extLst>
              <a:ext uri="{FF2B5EF4-FFF2-40B4-BE49-F238E27FC236}">
                <a16:creationId xmlns:a16="http://schemas.microsoft.com/office/drawing/2014/main" id="{95E516FA-F697-E94B-4C69-7E7BE0B6F89D}"/>
              </a:ext>
            </a:extLst>
          </p:cNvPr>
          <p:cNvSpPr>
            <a:spLocks noSelect="1"/>
          </p:cNvSpPr>
          <p:nvPr userDrawn="1"/>
        </p:nvSpPr>
        <p:spPr bwMode="gray">
          <a:xfrm>
            <a:off x="11006138" y="5483225"/>
            <a:ext cx="868363" cy="1057275"/>
          </a:xfrm>
          <a:custGeom>
            <a:avLst/>
            <a:gdLst>
              <a:gd name="T0" fmla="*/ 0 w 547"/>
              <a:gd name="T1" fmla="*/ 666 h 666"/>
              <a:gd name="T2" fmla="*/ 547 w 547"/>
              <a:gd name="T3" fmla="*/ 666 h 666"/>
              <a:gd name="T4" fmla="*/ 547 w 547"/>
              <a:gd name="T5" fmla="*/ 0 h 666"/>
              <a:gd name="T6" fmla="*/ 0 w 547"/>
              <a:gd name="T7" fmla="*/ 666 h 666"/>
            </a:gdLst>
            <a:ahLst/>
            <a:cxnLst>
              <a:cxn ang="0">
                <a:pos x="T0" y="T1"/>
              </a:cxn>
              <a:cxn ang="0">
                <a:pos x="T2" y="T3"/>
              </a:cxn>
              <a:cxn ang="0">
                <a:pos x="T4" y="T5"/>
              </a:cxn>
              <a:cxn ang="0">
                <a:pos x="T6" y="T7"/>
              </a:cxn>
            </a:cxnLst>
            <a:rect l="0" t="0" r="r" b="b"/>
            <a:pathLst>
              <a:path w="547" h="666">
                <a:moveTo>
                  <a:pt x="0" y="666"/>
                </a:moveTo>
                <a:lnTo>
                  <a:pt x="547" y="666"/>
                </a:lnTo>
                <a:lnTo>
                  <a:pt x="547" y="0"/>
                </a:lnTo>
                <a:lnTo>
                  <a:pt x="0" y="666"/>
                </a:lnTo>
                <a:close/>
              </a:path>
            </a:pathLst>
          </a:custGeom>
          <a:solidFill>
            <a:srgbClr val="F28C00"/>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6" name="Frame 4 (JU-Free)" descr="Logo Veiligheidsregio Utrecht">
            <a:extLst>
              <a:ext uri="{FF2B5EF4-FFF2-40B4-BE49-F238E27FC236}">
                <a16:creationId xmlns:a16="http://schemas.microsoft.com/office/drawing/2014/main" id="{755E9F20-C430-D707-6A7D-B8828987CAC6}"/>
              </a:ext>
            </a:extLst>
          </p:cNvPr>
          <p:cNvSpPr>
            <a:spLocks noGrp="1"/>
          </p:cNvSpPr>
          <p:nvPr>
            <p:ph type="body" idx="1000" hasCustomPrompt="1"/>
            <p:custDataLst>
              <p:custData r:id="rId1"/>
            </p:custDataLst>
          </p:nvPr>
        </p:nvSpPr>
        <p:spPr bwMode="auto">
          <a:xfrm>
            <a:off x="317500" y="317500"/>
            <a:ext cx="7335838" cy="1866900"/>
          </a:xfrm>
          <a:custGeom>
            <a:avLst/>
            <a:gdLst>
              <a:gd name="T0" fmla="*/ 11999 w 23109"/>
              <a:gd name="T1" fmla="*/ 4879 h 5880"/>
              <a:gd name="T2" fmla="*/ 12834 w 23109"/>
              <a:gd name="T3" fmla="*/ 4718 h 5880"/>
              <a:gd name="T4" fmla="*/ 12489 w 23109"/>
              <a:gd name="T5" fmla="*/ 5273 h 5880"/>
              <a:gd name="T6" fmla="*/ 12834 w 23109"/>
              <a:gd name="T7" fmla="*/ 4718 h 5880"/>
              <a:gd name="T8" fmla="*/ 6158 w 23109"/>
              <a:gd name="T9" fmla="*/ 5179 h 5880"/>
              <a:gd name="T10" fmla="*/ 14089 w 23109"/>
              <a:gd name="T11" fmla="*/ 5627 h 5880"/>
              <a:gd name="T12" fmla="*/ 13948 w 23109"/>
              <a:gd name="T13" fmla="*/ 4432 h 5880"/>
              <a:gd name="T14" fmla="*/ 13675 w 23109"/>
              <a:gd name="T15" fmla="*/ 5470 h 5880"/>
              <a:gd name="T16" fmla="*/ 8244 w 23109"/>
              <a:gd name="T17" fmla="*/ 5470 h 5880"/>
              <a:gd name="T18" fmla="*/ 7973 w 23109"/>
              <a:gd name="T19" fmla="*/ 4461 h 5880"/>
              <a:gd name="T20" fmla="*/ 8347 w 23109"/>
              <a:gd name="T21" fmla="*/ 5873 h 5880"/>
              <a:gd name="T22" fmla="*/ 8784 w 23109"/>
              <a:gd name="T23" fmla="*/ 4743 h 5880"/>
              <a:gd name="T24" fmla="*/ 9652 w 23109"/>
              <a:gd name="T25" fmla="*/ 4819 h 5880"/>
              <a:gd name="T26" fmla="*/ 10320 w 23109"/>
              <a:gd name="T27" fmla="*/ 5631 h 5880"/>
              <a:gd name="T28" fmla="*/ 10857 w 23109"/>
              <a:gd name="T29" fmla="*/ 5293 h 5880"/>
              <a:gd name="T30" fmla="*/ 0 w 23109"/>
              <a:gd name="T31" fmla="*/ 1444 h 5880"/>
              <a:gd name="T32" fmla="*/ 0 w 23109"/>
              <a:gd name="T33" fmla="*/ 3598 h 5880"/>
              <a:gd name="T34" fmla="*/ 3424 w 23109"/>
              <a:gd name="T35" fmla="*/ 2887 h 5880"/>
              <a:gd name="T36" fmla="*/ 2381 w 23109"/>
              <a:gd name="T37" fmla="*/ 2887 h 5880"/>
              <a:gd name="T38" fmla="*/ 10214 w 23109"/>
              <a:gd name="T39" fmla="*/ 2081 h 5880"/>
              <a:gd name="T40" fmla="*/ 1444 w 23109"/>
              <a:gd name="T41" fmla="*/ 1444 h 5880"/>
              <a:gd name="T42" fmla="*/ 9505 w 23109"/>
              <a:gd name="T43" fmla="*/ 3337 h 5880"/>
              <a:gd name="T44" fmla="*/ 11593 w 23109"/>
              <a:gd name="T45" fmla="*/ 2122 h 5880"/>
              <a:gd name="T46" fmla="*/ 11181 w 23109"/>
              <a:gd name="T47" fmla="*/ 4002 h 5880"/>
              <a:gd name="T48" fmla="*/ 10581 w 23109"/>
              <a:gd name="T49" fmla="*/ 2764 h 5880"/>
              <a:gd name="T50" fmla="*/ 6964 w 23109"/>
              <a:gd name="T51" fmla="*/ 3344 h 5880"/>
              <a:gd name="T52" fmla="*/ 6657 w 23109"/>
              <a:gd name="T53" fmla="*/ 3344 h 5880"/>
              <a:gd name="T54" fmla="*/ 2381 w 23109"/>
              <a:gd name="T55" fmla="*/ 0 h 5880"/>
              <a:gd name="T56" fmla="*/ 9066 w 23109"/>
              <a:gd name="T57" fmla="*/ 2081 h 5880"/>
              <a:gd name="T58" fmla="*/ 0 w 23109"/>
              <a:gd name="T59" fmla="*/ 0 h 5880"/>
              <a:gd name="T60" fmla="*/ 17096 w 23109"/>
              <a:gd name="T61" fmla="*/ 2429 h 5880"/>
              <a:gd name="T62" fmla="*/ 17302 w 23109"/>
              <a:gd name="T63" fmla="*/ 3015 h 5880"/>
              <a:gd name="T64" fmla="*/ 17100 w 23109"/>
              <a:gd name="T65" fmla="*/ 2659 h 5880"/>
              <a:gd name="T66" fmla="*/ 19856 w 23109"/>
              <a:gd name="T67" fmla="*/ 2784 h 5880"/>
              <a:gd name="T68" fmla="*/ 19314 w 23109"/>
              <a:gd name="T69" fmla="*/ 3371 h 5880"/>
              <a:gd name="T70" fmla="*/ 18994 w 23109"/>
              <a:gd name="T71" fmla="*/ 2661 h 5880"/>
              <a:gd name="T72" fmla="*/ 21454 w 23109"/>
              <a:gd name="T73" fmla="*/ 3337 h 5880"/>
              <a:gd name="T74" fmla="*/ 15750 w 23109"/>
              <a:gd name="T75" fmla="*/ 3369 h 5880"/>
              <a:gd name="T76" fmla="*/ 15768 w 23109"/>
              <a:gd name="T77" fmla="*/ 2462 h 5880"/>
              <a:gd name="T78" fmla="*/ 21210 w 23109"/>
              <a:gd name="T79" fmla="*/ 2764 h 5880"/>
              <a:gd name="T80" fmla="*/ 20608 w 23109"/>
              <a:gd name="T81" fmla="*/ 3738 h 5880"/>
              <a:gd name="T82" fmla="*/ 21020 w 23109"/>
              <a:gd name="T83" fmla="*/ 2122 h 5880"/>
              <a:gd name="T84" fmla="*/ 20937 w 23109"/>
              <a:gd name="T85" fmla="*/ 2764 h 5880"/>
              <a:gd name="T86" fmla="*/ 18061 w 23109"/>
              <a:gd name="T87" fmla="*/ 2755 h 5880"/>
              <a:gd name="T88" fmla="*/ 14678 w 23109"/>
              <a:gd name="T89" fmla="*/ 3337 h 5880"/>
              <a:gd name="T90" fmla="*/ 8708 w 23109"/>
              <a:gd name="T91" fmla="*/ 2887 h 5880"/>
              <a:gd name="T92" fmla="*/ 7564 w 23109"/>
              <a:gd name="T93" fmla="*/ 2782 h 5880"/>
              <a:gd name="T94" fmla="*/ 8446 w 23109"/>
              <a:gd name="T95" fmla="*/ 2661 h 5880"/>
              <a:gd name="T96" fmla="*/ 22829 w 23109"/>
              <a:gd name="T97" fmla="*/ 2787 h 5880"/>
              <a:gd name="T98" fmla="*/ 12574 w 23109"/>
              <a:gd name="T99" fmla="*/ 2462 h 5880"/>
              <a:gd name="T100" fmla="*/ 12301 w 23109"/>
              <a:gd name="T101" fmla="*/ 2375 h 5880"/>
              <a:gd name="T102" fmla="*/ 14461 w 23109"/>
              <a:gd name="T103" fmla="*/ 2784 h 5880"/>
              <a:gd name="T104" fmla="*/ 13919 w 23109"/>
              <a:gd name="T105" fmla="*/ 3371 h 5880"/>
              <a:gd name="T106" fmla="*/ 13599 w 23109"/>
              <a:gd name="T107" fmla="*/ 2661 h 5880"/>
              <a:gd name="T108" fmla="*/ 21591 w 23109"/>
              <a:gd name="T109" fmla="*/ 1764 h 5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109" h="5880">
                <a:moveTo>
                  <a:pt x="11842" y="5526"/>
                </a:moveTo>
                <a:cubicBezTo>
                  <a:pt x="12025" y="5705"/>
                  <a:pt x="12025" y="5705"/>
                  <a:pt x="12025" y="5705"/>
                </a:cubicBezTo>
                <a:cubicBezTo>
                  <a:pt x="11898" y="5831"/>
                  <a:pt x="11763" y="5880"/>
                  <a:pt x="11600" y="5880"/>
                </a:cubicBezTo>
                <a:cubicBezTo>
                  <a:pt x="11280" y="5880"/>
                  <a:pt x="11013" y="5690"/>
                  <a:pt x="11013" y="5300"/>
                </a:cubicBezTo>
                <a:cubicBezTo>
                  <a:pt x="11013" y="4906"/>
                  <a:pt x="11280" y="4716"/>
                  <a:pt x="11600" y="4716"/>
                </a:cubicBezTo>
                <a:cubicBezTo>
                  <a:pt x="11759" y="4716"/>
                  <a:pt x="11875" y="4761"/>
                  <a:pt x="11999" y="4879"/>
                </a:cubicBezTo>
                <a:cubicBezTo>
                  <a:pt x="11826" y="5061"/>
                  <a:pt x="11826" y="5061"/>
                  <a:pt x="11826" y="5061"/>
                </a:cubicBezTo>
                <a:cubicBezTo>
                  <a:pt x="11761" y="5000"/>
                  <a:pt x="11683" y="4973"/>
                  <a:pt x="11604" y="4973"/>
                </a:cubicBezTo>
                <a:cubicBezTo>
                  <a:pt x="11419" y="4973"/>
                  <a:pt x="11287" y="5108"/>
                  <a:pt x="11287" y="5300"/>
                </a:cubicBezTo>
                <a:cubicBezTo>
                  <a:pt x="11287" y="5511"/>
                  <a:pt x="11430" y="5618"/>
                  <a:pt x="11600" y="5618"/>
                </a:cubicBezTo>
                <a:cubicBezTo>
                  <a:pt x="11687" y="5618"/>
                  <a:pt x="11772" y="5596"/>
                  <a:pt x="11842" y="5526"/>
                </a:cubicBezTo>
                <a:close/>
                <a:moveTo>
                  <a:pt x="12834" y="4718"/>
                </a:moveTo>
                <a:cubicBezTo>
                  <a:pt x="12708" y="4718"/>
                  <a:pt x="12587" y="4756"/>
                  <a:pt x="12489" y="4884"/>
                </a:cubicBezTo>
                <a:cubicBezTo>
                  <a:pt x="12489" y="4279"/>
                  <a:pt x="12489" y="4279"/>
                  <a:pt x="12489" y="4279"/>
                </a:cubicBezTo>
                <a:cubicBezTo>
                  <a:pt x="12216" y="4279"/>
                  <a:pt x="12216" y="4279"/>
                  <a:pt x="12216" y="4279"/>
                </a:cubicBezTo>
                <a:cubicBezTo>
                  <a:pt x="12216" y="5846"/>
                  <a:pt x="12216" y="5846"/>
                  <a:pt x="12216" y="5846"/>
                </a:cubicBezTo>
                <a:cubicBezTo>
                  <a:pt x="12489" y="5846"/>
                  <a:pt x="12489" y="5846"/>
                  <a:pt x="12489" y="5846"/>
                </a:cubicBezTo>
                <a:cubicBezTo>
                  <a:pt x="12489" y="5273"/>
                  <a:pt x="12489" y="5273"/>
                  <a:pt x="12489" y="5273"/>
                </a:cubicBezTo>
                <a:cubicBezTo>
                  <a:pt x="12489" y="5105"/>
                  <a:pt x="12601" y="4971"/>
                  <a:pt x="12762" y="4971"/>
                </a:cubicBezTo>
                <a:cubicBezTo>
                  <a:pt x="12907" y="4971"/>
                  <a:pt x="13013" y="5054"/>
                  <a:pt x="13013" y="5258"/>
                </a:cubicBezTo>
                <a:cubicBezTo>
                  <a:pt x="13013" y="5846"/>
                  <a:pt x="13013" y="5846"/>
                  <a:pt x="13013" y="5846"/>
                </a:cubicBezTo>
                <a:cubicBezTo>
                  <a:pt x="13286" y="5846"/>
                  <a:pt x="13286" y="5846"/>
                  <a:pt x="13286" y="5846"/>
                </a:cubicBezTo>
                <a:cubicBezTo>
                  <a:pt x="13286" y="5255"/>
                  <a:pt x="13286" y="5255"/>
                  <a:pt x="13286" y="5255"/>
                </a:cubicBezTo>
                <a:cubicBezTo>
                  <a:pt x="13286" y="4931"/>
                  <a:pt x="13147" y="4718"/>
                  <a:pt x="12834" y="4718"/>
                </a:cubicBezTo>
                <a:close/>
                <a:moveTo>
                  <a:pt x="7239" y="5179"/>
                </a:moveTo>
                <a:cubicBezTo>
                  <a:pt x="7239" y="5450"/>
                  <a:pt x="7100" y="5611"/>
                  <a:pt x="6856" y="5611"/>
                </a:cubicBezTo>
                <a:cubicBezTo>
                  <a:pt x="6612" y="5611"/>
                  <a:pt x="6451" y="5464"/>
                  <a:pt x="6451" y="5179"/>
                </a:cubicBezTo>
                <a:cubicBezTo>
                  <a:pt x="6451" y="4282"/>
                  <a:pt x="6451" y="4282"/>
                  <a:pt x="6451" y="4282"/>
                </a:cubicBezTo>
                <a:cubicBezTo>
                  <a:pt x="6158" y="4282"/>
                  <a:pt x="6158" y="4282"/>
                  <a:pt x="6158" y="4282"/>
                </a:cubicBezTo>
                <a:cubicBezTo>
                  <a:pt x="6158" y="5179"/>
                  <a:pt x="6158" y="5179"/>
                  <a:pt x="6158" y="5179"/>
                </a:cubicBezTo>
                <a:cubicBezTo>
                  <a:pt x="6158" y="5654"/>
                  <a:pt x="6478" y="5880"/>
                  <a:pt x="6854" y="5880"/>
                </a:cubicBezTo>
                <a:cubicBezTo>
                  <a:pt x="7248" y="5880"/>
                  <a:pt x="7533" y="5643"/>
                  <a:pt x="7533" y="5179"/>
                </a:cubicBezTo>
                <a:cubicBezTo>
                  <a:pt x="7533" y="4282"/>
                  <a:pt x="7533" y="4282"/>
                  <a:pt x="7533" y="4282"/>
                </a:cubicBezTo>
                <a:cubicBezTo>
                  <a:pt x="7239" y="4282"/>
                  <a:pt x="7239" y="4282"/>
                  <a:pt x="7239" y="4282"/>
                </a:cubicBezTo>
                <a:lnTo>
                  <a:pt x="7239" y="5179"/>
                </a:lnTo>
                <a:close/>
                <a:moveTo>
                  <a:pt x="14089" y="5627"/>
                </a:moveTo>
                <a:cubicBezTo>
                  <a:pt x="14002" y="5627"/>
                  <a:pt x="13946" y="5576"/>
                  <a:pt x="13946" y="5470"/>
                </a:cubicBezTo>
                <a:cubicBezTo>
                  <a:pt x="13946" y="4984"/>
                  <a:pt x="13946" y="4984"/>
                  <a:pt x="13946" y="4984"/>
                </a:cubicBezTo>
                <a:cubicBezTo>
                  <a:pt x="14253" y="4984"/>
                  <a:pt x="14253" y="4984"/>
                  <a:pt x="14253" y="4984"/>
                </a:cubicBezTo>
                <a:cubicBezTo>
                  <a:pt x="14253" y="4749"/>
                  <a:pt x="14253" y="4749"/>
                  <a:pt x="14253" y="4749"/>
                </a:cubicBezTo>
                <a:cubicBezTo>
                  <a:pt x="13948" y="4749"/>
                  <a:pt x="13948" y="4749"/>
                  <a:pt x="13948" y="4749"/>
                </a:cubicBezTo>
                <a:cubicBezTo>
                  <a:pt x="13948" y="4432"/>
                  <a:pt x="13948" y="4432"/>
                  <a:pt x="13948" y="4432"/>
                </a:cubicBezTo>
                <a:cubicBezTo>
                  <a:pt x="13675" y="4461"/>
                  <a:pt x="13675" y="4461"/>
                  <a:pt x="13675" y="4461"/>
                </a:cubicBezTo>
                <a:cubicBezTo>
                  <a:pt x="13675" y="4749"/>
                  <a:pt x="13675" y="4749"/>
                  <a:pt x="13675" y="4749"/>
                </a:cubicBezTo>
                <a:cubicBezTo>
                  <a:pt x="13469" y="4749"/>
                  <a:pt x="13469" y="4749"/>
                  <a:pt x="13469" y="4749"/>
                </a:cubicBezTo>
                <a:cubicBezTo>
                  <a:pt x="13469" y="4984"/>
                  <a:pt x="13469" y="4984"/>
                  <a:pt x="13469" y="4984"/>
                </a:cubicBezTo>
                <a:cubicBezTo>
                  <a:pt x="13675" y="4984"/>
                  <a:pt x="13675" y="4984"/>
                  <a:pt x="13675" y="4984"/>
                </a:cubicBezTo>
                <a:cubicBezTo>
                  <a:pt x="13675" y="5470"/>
                  <a:pt x="13675" y="5470"/>
                  <a:pt x="13675" y="5470"/>
                </a:cubicBezTo>
                <a:cubicBezTo>
                  <a:pt x="13675" y="5739"/>
                  <a:pt x="13821" y="5873"/>
                  <a:pt x="14049" y="5873"/>
                </a:cubicBezTo>
                <a:cubicBezTo>
                  <a:pt x="14143" y="5873"/>
                  <a:pt x="14213" y="5862"/>
                  <a:pt x="14298" y="5826"/>
                </a:cubicBezTo>
                <a:cubicBezTo>
                  <a:pt x="14221" y="5593"/>
                  <a:pt x="14221" y="5593"/>
                  <a:pt x="14221" y="5593"/>
                </a:cubicBezTo>
                <a:cubicBezTo>
                  <a:pt x="14179" y="5614"/>
                  <a:pt x="14132" y="5627"/>
                  <a:pt x="14089" y="5627"/>
                </a:cubicBezTo>
                <a:close/>
                <a:moveTo>
                  <a:pt x="8388" y="5627"/>
                </a:moveTo>
                <a:cubicBezTo>
                  <a:pt x="8300" y="5627"/>
                  <a:pt x="8244" y="5576"/>
                  <a:pt x="8244" y="5470"/>
                </a:cubicBezTo>
                <a:cubicBezTo>
                  <a:pt x="8244" y="4984"/>
                  <a:pt x="8244" y="4984"/>
                  <a:pt x="8244" y="4984"/>
                </a:cubicBezTo>
                <a:cubicBezTo>
                  <a:pt x="8551" y="4984"/>
                  <a:pt x="8551" y="4984"/>
                  <a:pt x="8551" y="4984"/>
                </a:cubicBezTo>
                <a:cubicBezTo>
                  <a:pt x="8551" y="4749"/>
                  <a:pt x="8551" y="4749"/>
                  <a:pt x="8551" y="4749"/>
                </a:cubicBezTo>
                <a:cubicBezTo>
                  <a:pt x="8247" y="4749"/>
                  <a:pt x="8247" y="4749"/>
                  <a:pt x="8247" y="4749"/>
                </a:cubicBezTo>
                <a:cubicBezTo>
                  <a:pt x="8247" y="4432"/>
                  <a:pt x="8247" y="4432"/>
                  <a:pt x="8247" y="4432"/>
                </a:cubicBezTo>
                <a:cubicBezTo>
                  <a:pt x="7973" y="4461"/>
                  <a:pt x="7973" y="4461"/>
                  <a:pt x="7973" y="4461"/>
                </a:cubicBezTo>
                <a:cubicBezTo>
                  <a:pt x="7973" y="4749"/>
                  <a:pt x="7973" y="4749"/>
                  <a:pt x="7973" y="4749"/>
                </a:cubicBezTo>
                <a:cubicBezTo>
                  <a:pt x="7767" y="4749"/>
                  <a:pt x="7767" y="4749"/>
                  <a:pt x="7767" y="4749"/>
                </a:cubicBezTo>
                <a:cubicBezTo>
                  <a:pt x="7767" y="4984"/>
                  <a:pt x="7767" y="4984"/>
                  <a:pt x="7767" y="4984"/>
                </a:cubicBezTo>
                <a:cubicBezTo>
                  <a:pt x="7973" y="4984"/>
                  <a:pt x="7973" y="4984"/>
                  <a:pt x="7973" y="4984"/>
                </a:cubicBezTo>
                <a:cubicBezTo>
                  <a:pt x="7973" y="5470"/>
                  <a:pt x="7973" y="5470"/>
                  <a:pt x="7973" y="5470"/>
                </a:cubicBezTo>
                <a:cubicBezTo>
                  <a:pt x="7973" y="5739"/>
                  <a:pt x="8119" y="5873"/>
                  <a:pt x="8347" y="5873"/>
                </a:cubicBezTo>
                <a:cubicBezTo>
                  <a:pt x="8441" y="5873"/>
                  <a:pt x="8511" y="5862"/>
                  <a:pt x="8596" y="5826"/>
                </a:cubicBezTo>
                <a:cubicBezTo>
                  <a:pt x="8520" y="5593"/>
                  <a:pt x="8520" y="5593"/>
                  <a:pt x="8520" y="5593"/>
                </a:cubicBezTo>
                <a:cubicBezTo>
                  <a:pt x="8477" y="5614"/>
                  <a:pt x="8430" y="5627"/>
                  <a:pt x="8388" y="5627"/>
                </a:cubicBezTo>
                <a:close/>
                <a:moveTo>
                  <a:pt x="9057" y="4870"/>
                </a:moveTo>
                <a:cubicBezTo>
                  <a:pt x="9037" y="4743"/>
                  <a:pt x="9037" y="4743"/>
                  <a:pt x="9037" y="4743"/>
                </a:cubicBezTo>
                <a:cubicBezTo>
                  <a:pt x="8784" y="4743"/>
                  <a:pt x="8784" y="4743"/>
                  <a:pt x="8784" y="4743"/>
                </a:cubicBezTo>
                <a:cubicBezTo>
                  <a:pt x="8784" y="5846"/>
                  <a:pt x="8784" y="5846"/>
                  <a:pt x="8784" y="5846"/>
                </a:cubicBezTo>
                <a:cubicBezTo>
                  <a:pt x="9057" y="5846"/>
                  <a:pt x="9057" y="5846"/>
                  <a:pt x="9057" y="5846"/>
                </a:cubicBezTo>
                <a:cubicBezTo>
                  <a:pt x="9057" y="5264"/>
                  <a:pt x="9057" y="5264"/>
                  <a:pt x="9057" y="5264"/>
                </a:cubicBezTo>
                <a:cubicBezTo>
                  <a:pt x="9057" y="5058"/>
                  <a:pt x="9189" y="4984"/>
                  <a:pt x="9332" y="4984"/>
                </a:cubicBezTo>
                <a:cubicBezTo>
                  <a:pt x="9422" y="4984"/>
                  <a:pt x="9473" y="5014"/>
                  <a:pt x="9529" y="5056"/>
                </a:cubicBezTo>
                <a:cubicBezTo>
                  <a:pt x="9652" y="4819"/>
                  <a:pt x="9652" y="4819"/>
                  <a:pt x="9652" y="4819"/>
                </a:cubicBezTo>
                <a:cubicBezTo>
                  <a:pt x="9592" y="4763"/>
                  <a:pt x="9482" y="4716"/>
                  <a:pt x="9368" y="4716"/>
                </a:cubicBezTo>
                <a:cubicBezTo>
                  <a:pt x="9258" y="4716"/>
                  <a:pt x="9138" y="4736"/>
                  <a:pt x="9057" y="4870"/>
                </a:cubicBezTo>
                <a:close/>
                <a:moveTo>
                  <a:pt x="10857" y="5293"/>
                </a:moveTo>
                <a:cubicBezTo>
                  <a:pt x="10857" y="5327"/>
                  <a:pt x="10855" y="5361"/>
                  <a:pt x="10852" y="5396"/>
                </a:cubicBezTo>
                <a:cubicBezTo>
                  <a:pt x="9990" y="5396"/>
                  <a:pt x="9990" y="5396"/>
                  <a:pt x="9990" y="5396"/>
                </a:cubicBezTo>
                <a:cubicBezTo>
                  <a:pt x="10008" y="5533"/>
                  <a:pt x="10125" y="5631"/>
                  <a:pt x="10320" y="5631"/>
                </a:cubicBezTo>
                <a:cubicBezTo>
                  <a:pt x="10420" y="5631"/>
                  <a:pt x="10550" y="5593"/>
                  <a:pt x="10615" y="5529"/>
                </a:cubicBezTo>
                <a:cubicBezTo>
                  <a:pt x="10790" y="5701"/>
                  <a:pt x="10790" y="5701"/>
                  <a:pt x="10790" y="5701"/>
                </a:cubicBezTo>
                <a:cubicBezTo>
                  <a:pt x="10671" y="5820"/>
                  <a:pt x="10485" y="5880"/>
                  <a:pt x="10315" y="5880"/>
                </a:cubicBezTo>
                <a:cubicBezTo>
                  <a:pt x="9934" y="5880"/>
                  <a:pt x="9708" y="5643"/>
                  <a:pt x="9708" y="5291"/>
                </a:cubicBezTo>
                <a:cubicBezTo>
                  <a:pt x="9708" y="4955"/>
                  <a:pt x="9937" y="4714"/>
                  <a:pt x="10295" y="4714"/>
                </a:cubicBezTo>
                <a:cubicBezTo>
                  <a:pt x="10633" y="4714"/>
                  <a:pt x="10857" y="4908"/>
                  <a:pt x="10857" y="5293"/>
                </a:cubicBezTo>
                <a:close/>
                <a:moveTo>
                  <a:pt x="10590" y="5170"/>
                </a:moveTo>
                <a:cubicBezTo>
                  <a:pt x="10573" y="5027"/>
                  <a:pt x="10463" y="4955"/>
                  <a:pt x="10304" y="4955"/>
                </a:cubicBezTo>
                <a:cubicBezTo>
                  <a:pt x="10154" y="4955"/>
                  <a:pt x="10037" y="5027"/>
                  <a:pt x="9995" y="5170"/>
                </a:cubicBezTo>
                <a:lnTo>
                  <a:pt x="10590" y="5170"/>
                </a:lnTo>
                <a:close/>
                <a:moveTo>
                  <a:pt x="937" y="1444"/>
                </a:moveTo>
                <a:cubicBezTo>
                  <a:pt x="0" y="1444"/>
                  <a:pt x="0" y="1444"/>
                  <a:pt x="0" y="1444"/>
                </a:cubicBezTo>
                <a:cubicBezTo>
                  <a:pt x="0" y="2380"/>
                  <a:pt x="0" y="2380"/>
                  <a:pt x="0" y="2380"/>
                </a:cubicBezTo>
                <a:cubicBezTo>
                  <a:pt x="937" y="2380"/>
                  <a:pt x="937" y="2380"/>
                  <a:pt x="937" y="2380"/>
                </a:cubicBezTo>
                <a:lnTo>
                  <a:pt x="937" y="1444"/>
                </a:lnTo>
                <a:close/>
                <a:moveTo>
                  <a:pt x="2381" y="2887"/>
                </a:moveTo>
                <a:cubicBezTo>
                  <a:pt x="0" y="2887"/>
                  <a:pt x="0" y="2887"/>
                  <a:pt x="0" y="2887"/>
                </a:cubicBezTo>
                <a:cubicBezTo>
                  <a:pt x="0" y="3598"/>
                  <a:pt x="0" y="3598"/>
                  <a:pt x="0" y="3598"/>
                </a:cubicBezTo>
                <a:cubicBezTo>
                  <a:pt x="0" y="4965"/>
                  <a:pt x="1101" y="5846"/>
                  <a:pt x="2369" y="5846"/>
                </a:cubicBezTo>
                <a:cubicBezTo>
                  <a:pt x="2371" y="5846"/>
                  <a:pt x="2379" y="5846"/>
                  <a:pt x="2381" y="5846"/>
                </a:cubicBezTo>
                <a:cubicBezTo>
                  <a:pt x="2381" y="2887"/>
                  <a:pt x="2381" y="2887"/>
                  <a:pt x="2381" y="2887"/>
                </a:cubicBezTo>
                <a:cubicBezTo>
                  <a:pt x="3288" y="2887"/>
                  <a:pt x="3288" y="2887"/>
                  <a:pt x="3288" y="2887"/>
                </a:cubicBezTo>
                <a:cubicBezTo>
                  <a:pt x="3297" y="2887"/>
                  <a:pt x="3392" y="2887"/>
                  <a:pt x="3401" y="2888"/>
                </a:cubicBezTo>
                <a:cubicBezTo>
                  <a:pt x="3409" y="2887"/>
                  <a:pt x="3417" y="2887"/>
                  <a:pt x="3424" y="2887"/>
                </a:cubicBezTo>
                <a:cubicBezTo>
                  <a:pt x="3863" y="2887"/>
                  <a:pt x="4218" y="3242"/>
                  <a:pt x="4218" y="3681"/>
                </a:cubicBezTo>
                <a:cubicBezTo>
                  <a:pt x="4218" y="4076"/>
                  <a:pt x="3906" y="4454"/>
                  <a:pt x="3438" y="4454"/>
                </a:cubicBezTo>
                <a:cubicBezTo>
                  <a:pt x="4119" y="5148"/>
                  <a:pt x="4119" y="5148"/>
                  <a:pt x="4119" y="5148"/>
                </a:cubicBezTo>
                <a:cubicBezTo>
                  <a:pt x="4532" y="4710"/>
                  <a:pt x="4750" y="4156"/>
                  <a:pt x="4750" y="3512"/>
                </a:cubicBezTo>
                <a:cubicBezTo>
                  <a:pt x="4750" y="0"/>
                  <a:pt x="4750" y="0"/>
                  <a:pt x="4750" y="0"/>
                </a:cubicBezTo>
                <a:cubicBezTo>
                  <a:pt x="2381" y="2887"/>
                  <a:pt x="2381" y="2887"/>
                  <a:pt x="2381" y="2887"/>
                </a:cubicBezTo>
                <a:close/>
                <a:moveTo>
                  <a:pt x="10078" y="3337"/>
                </a:moveTo>
                <a:cubicBezTo>
                  <a:pt x="10351" y="3337"/>
                  <a:pt x="10351" y="3337"/>
                  <a:pt x="10351" y="3337"/>
                </a:cubicBezTo>
                <a:cubicBezTo>
                  <a:pt x="10351" y="2229"/>
                  <a:pt x="10351" y="2229"/>
                  <a:pt x="10351" y="2229"/>
                </a:cubicBezTo>
                <a:cubicBezTo>
                  <a:pt x="10078" y="2229"/>
                  <a:pt x="10078" y="2229"/>
                  <a:pt x="10078" y="2229"/>
                </a:cubicBezTo>
                <a:lnTo>
                  <a:pt x="10078" y="3337"/>
                </a:lnTo>
                <a:close/>
                <a:moveTo>
                  <a:pt x="10214" y="2081"/>
                </a:moveTo>
                <a:cubicBezTo>
                  <a:pt x="10295" y="2081"/>
                  <a:pt x="10375" y="2030"/>
                  <a:pt x="10375" y="1923"/>
                </a:cubicBezTo>
                <a:cubicBezTo>
                  <a:pt x="10375" y="1817"/>
                  <a:pt x="10295" y="1764"/>
                  <a:pt x="10214" y="1764"/>
                </a:cubicBezTo>
                <a:cubicBezTo>
                  <a:pt x="10134" y="1764"/>
                  <a:pt x="10053" y="1817"/>
                  <a:pt x="10053" y="1923"/>
                </a:cubicBezTo>
                <a:cubicBezTo>
                  <a:pt x="10053" y="2030"/>
                  <a:pt x="10134" y="2081"/>
                  <a:pt x="10214" y="2081"/>
                </a:cubicBezTo>
                <a:close/>
                <a:moveTo>
                  <a:pt x="2381" y="1444"/>
                </a:moveTo>
                <a:cubicBezTo>
                  <a:pt x="1444" y="1444"/>
                  <a:pt x="1444" y="1444"/>
                  <a:pt x="1444" y="1444"/>
                </a:cubicBezTo>
                <a:cubicBezTo>
                  <a:pt x="1444" y="2380"/>
                  <a:pt x="1444" y="2380"/>
                  <a:pt x="1444" y="2380"/>
                </a:cubicBezTo>
                <a:cubicBezTo>
                  <a:pt x="2381" y="2380"/>
                  <a:pt x="2381" y="2380"/>
                  <a:pt x="2381" y="2380"/>
                </a:cubicBezTo>
                <a:lnTo>
                  <a:pt x="2381" y="1444"/>
                </a:lnTo>
                <a:close/>
                <a:moveTo>
                  <a:pt x="9776" y="1773"/>
                </a:moveTo>
                <a:cubicBezTo>
                  <a:pt x="9505" y="1773"/>
                  <a:pt x="9505" y="1773"/>
                  <a:pt x="9505" y="1773"/>
                </a:cubicBezTo>
                <a:cubicBezTo>
                  <a:pt x="9505" y="3337"/>
                  <a:pt x="9505" y="3337"/>
                  <a:pt x="9505" y="3337"/>
                </a:cubicBezTo>
                <a:cubicBezTo>
                  <a:pt x="9776" y="3337"/>
                  <a:pt x="9776" y="3337"/>
                  <a:pt x="9776" y="3337"/>
                </a:cubicBezTo>
                <a:lnTo>
                  <a:pt x="9776" y="1773"/>
                </a:lnTo>
                <a:close/>
                <a:moveTo>
                  <a:pt x="10581" y="2764"/>
                </a:moveTo>
                <a:cubicBezTo>
                  <a:pt x="10581" y="2393"/>
                  <a:pt x="10877" y="2205"/>
                  <a:pt x="11186" y="2205"/>
                </a:cubicBezTo>
                <a:cubicBezTo>
                  <a:pt x="11271" y="2205"/>
                  <a:pt x="11394" y="2223"/>
                  <a:pt x="11470" y="2274"/>
                </a:cubicBezTo>
                <a:cubicBezTo>
                  <a:pt x="11593" y="2122"/>
                  <a:pt x="11593" y="2122"/>
                  <a:pt x="11593" y="2122"/>
                </a:cubicBezTo>
                <a:cubicBezTo>
                  <a:pt x="11795" y="2274"/>
                  <a:pt x="11795" y="2274"/>
                  <a:pt x="11795" y="2274"/>
                </a:cubicBezTo>
                <a:cubicBezTo>
                  <a:pt x="11656" y="2435"/>
                  <a:pt x="11656" y="2435"/>
                  <a:pt x="11656" y="2435"/>
                </a:cubicBezTo>
                <a:cubicBezTo>
                  <a:pt x="11752" y="2549"/>
                  <a:pt x="11784" y="2650"/>
                  <a:pt x="11784" y="2764"/>
                </a:cubicBezTo>
                <a:cubicBezTo>
                  <a:pt x="11784" y="2961"/>
                  <a:pt x="11692" y="3096"/>
                  <a:pt x="11511" y="3178"/>
                </a:cubicBezTo>
                <a:cubicBezTo>
                  <a:pt x="11743" y="3261"/>
                  <a:pt x="11784" y="3429"/>
                  <a:pt x="11784" y="3537"/>
                </a:cubicBezTo>
                <a:cubicBezTo>
                  <a:pt x="11784" y="3850"/>
                  <a:pt x="11477" y="4002"/>
                  <a:pt x="11181" y="4002"/>
                </a:cubicBezTo>
                <a:cubicBezTo>
                  <a:pt x="10799" y="4002"/>
                  <a:pt x="10575" y="3810"/>
                  <a:pt x="10586" y="3494"/>
                </a:cubicBezTo>
                <a:cubicBezTo>
                  <a:pt x="10857" y="3494"/>
                  <a:pt x="10857" y="3494"/>
                  <a:pt x="10857" y="3494"/>
                </a:cubicBezTo>
                <a:cubicBezTo>
                  <a:pt x="10846" y="3646"/>
                  <a:pt x="11009" y="3738"/>
                  <a:pt x="11181" y="3738"/>
                </a:cubicBezTo>
                <a:cubicBezTo>
                  <a:pt x="11334" y="3738"/>
                  <a:pt x="11499" y="3673"/>
                  <a:pt x="11499" y="3537"/>
                </a:cubicBezTo>
                <a:cubicBezTo>
                  <a:pt x="11499" y="3402"/>
                  <a:pt x="11392" y="3320"/>
                  <a:pt x="11186" y="3320"/>
                </a:cubicBezTo>
                <a:cubicBezTo>
                  <a:pt x="10821" y="3320"/>
                  <a:pt x="10581" y="3111"/>
                  <a:pt x="10581" y="2764"/>
                </a:cubicBezTo>
                <a:close/>
                <a:moveTo>
                  <a:pt x="10855" y="2764"/>
                </a:moveTo>
                <a:cubicBezTo>
                  <a:pt x="10855" y="2957"/>
                  <a:pt x="11007" y="3069"/>
                  <a:pt x="11186" y="3069"/>
                </a:cubicBezTo>
                <a:cubicBezTo>
                  <a:pt x="11365" y="3069"/>
                  <a:pt x="11511" y="2952"/>
                  <a:pt x="11511" y="2764"/>
                </a:cubicBezTo>
                <a:cubicBezTo>
                  <a:pt x="11511" y="2576"/>
                  <a:pt x="11365" y="2458"/>
                  <a:pt x="11186" y="2458"/>
                </a:cubicBezTo>
                <a:cubicBezTo>
                  <a:pt x="11007" y="2458"/>
                  <a:pt x="10855" y="2558"/>
                  <a:pt x="10855" y="2764"/>
                </a:cubicBezTo>
                <a:close/>
                <a:moveTo>
                  <a:pt x="6964" y="3344"/>
                </a:moveTo>
                <a:cubicBezTo>
                  <a:pt x="7616" y="1770"/>
                  <a:pt x="7616" y="1770"/>
                  <a:pt x="7616" y="1770"/>
                </a:cubicBezTo>
                <a:cubicBezTo>
                  <a:pt x="7284" y="1770"/>
                  <a:pt x="7284" y="1770"/>
                  <a:pt x="7284" y="1770"/>
                </a:cubicBezTo>
                <a:cubicBezTo>
                  <a:pt x="6810" y="2990"/>
                  <a:pt x="6810" y="2990"/>
                  <a:pt x="6810" y="2990"/>
                </a:cubicBezTo>
                <a:cubicBezTo>
                  <a:pt x="6337" y="1770"/>
                  <a:pt x="6337" y="1770"/>
                  <a:pt x="6337" y="1770"/>
                </a:cubicBezTo>
                <a:cubicBezTo>
                  <a:pt x="6006" y="1770"/>
                  <a:pt x="6006" y="1770"/>
                  <a:pt x="6006" y="1770"/>
                </a:cubicBezTo>
                <a:cubicBezTo>
                  <a:pt x="6657" y="3344"/>
                  <a:pt x="6657" y="3344"/>
                  <a:pt x="6657" y="3344"/>
                </a:cubicBezTo>
                <a:lnTo>
                  <a:pt x="6964" y="3344"/>
                </a:lnTo>
                <a:close/>
                <a:moveTo>
                  <a:pt x="2381" y="0"/>
                </a:moveTo>
                <a:cubicBezTo>
                  <a:pt x="1444" y="0"/>
                  <a:pt x="1444" y="0"/>
                  <a:pt x="1444" y="0"/>
                </a:cubicBezTo>
                <a:cubicBezTo>
                  <a:pt x="1444" y="937"/>
                  <a:pt x="1444" y="937"/>
                  <a:pt x="1444" y="937"/>
                </a:cubicBezTo>
                <a:cubicBezTo>
                  <a:pt x="2381" y="937"/>
                  <a:pt x="2381" y="937"/>
                  <a:pt x="2381" y="937"/>
                </a:cubicBezTo>
                <a:lnTo>
                  <a:pt x="2381" y="0"/>
                </a:lnTo>
                <a:close/>
                <a:moveTo>
                  <a:pt x="8929" y="3337"/>
                </a:moveTo>
                <a:cubicBezTo>
                  <a:pt x="9203" y="3337"/>
                  <a:pt x="9203" y="3337"/>
                  <a:pt x="9203" y="3337"/>
                </a:cubicBezTo>
                <a:cubicBezTo>
                  <a:pt x="9203" y="2229"/>
                  <a:pt x="9203" y="2229"/>
                  <a:pt x="9203" y="2229"/>
                </a:cubicBezTo>
                <a:cubicBezTo>
                  <a:pt x="8929" y="2229"/>
                  <a:pt x="8929" y="2229"/>
                  <a:pt x="8929" y="2229"/>
                </a:cubicBezTo>
                <a:lnTo>
                  <a:pt x="8929" y="3337"/>
                </a:lnTo>
                <a:close/>
                <a:moveTo>
                  <a:pt x="9066" y="2081"/>
                </a:moveTo>
                <a:cubicBezTo>
                  <a:pt x="9147" y="2081"/>
                  <a:pt x="9227" y="2030"/>
                  <a:pt x="9227" y="1923"/>
                </a:cubicBezTo>
                <a:cubicBezTo>
                  <a:pt x="9227" y="1817"/>
                  <a:pt x="9147" y="1764"/>
                  <a:pt x="9066" y="1764"/>
                </a:cubicBezTo>
                <a:cubicBezTo>
                  <a:pt x="8985" y="1764"/>
                  <a:pt x="8905" y="1817"/>
                  <a:pt x="8905" y="1923"/>
                </a:cubicBezTo>
                <a:cubicBezTo>
                  <a:pt x="8905" y="2030"/>
                  <a:pt x="8985" y="2081"/>
                  <a:pt x="9066" y="2081"/>
                </a:cubicBezTo>
                <a:close/>
                <a:moveTo>
                  <a:pt x="937" y="0"/>
                </a:moveTo>
                <a:cubicBezTo>
                  <a:pt x="0" y="0"/>
                  <a:pt x="0" y="0"/>
                  <a:pt x="0" y="0"/>
                </a:cubicBezTo>
                <a:cubicBezTo>
                  <a:pt x="0" y="937"/>
                  <a:pt x="0" y="937"/>
                  <a:pt x="0" y="937"/>
                </a:cubicBezTo>
                <a:cubicBezTo>
                  <a:pt x="937" y="937"/>
                  <a:pt x="937" y="937"/>
                  <a:pt x="937" y="937"/>
                </a:cubicBezTo>
                <a:lnTo>
                  <a:pt x="937" y="0"/>
                </a:lnTo>
                <a:close/>
                <a:moveTo>
                  <a:pt x="17100" y="2659"/>
                </a:moveTo>
                <a:cubicBezTo>
                  <a:pt x="16964" y="2650"/>
                  <a:pt x="16894" y="2610"/>
                  <a:pt x="16894" y="2538"/>
                </a:cubicBezTo>
                <a:cubicBezTo>
                  <a:pt x="16894" y="2469"/>
                  <a:pt x="16964" y="2429"/>
                  <a:pt x="17096" y="2429"/>
                </a:cubicBezTo>
                <a:cubicBezTo>
                  <a:pt x="17201" y="2429"/>
                  <a:pt x="17291" y="2455"/>
                  <a:pt x="17369" y="2527"/>
                </a:cubicBezTo>
                <a:cubicBezTo>
                  <a:pt x="17521" y="2348"/>
                  <a:pt x="17521" y="2348"/>
                  <a:pt x="17521" y="2348"/>
                </a:cubicBezTo>
                <a:cubicBezTo>
                  <a:pt x="17394" y="2238"/>
                  <a:pt x="17264" y="2205"/>
                  <a:pt x="17091" y="2205"/>
                </a:cubicBezTo>
                <a:cubicBezTo>
                  <a:pt x="16890" y="2205"/>
                  <a:pt x="16626" y="2290"/>
                  <a:pt x="16626" y="2547"/>
                </a:cubicBezTo>
                <a:cubicBezTo>
                  <a:pt x="16626" y="2798"/>
                  <a:pt x="16876" y="2872"/>
                  <a:pt x="17082" y="2890"/>
                </a:cubicBezTo>
                <a:cubicBezTo>
                  <a:pt x="17241" y="2899"/>
                  <a:pt x="17302" y="2941"/>
                  <a:pt x="17302" y="3015"/>
                </a:cubicBezTo>
                <a:cubicBezTo>
                  <a:pt x="17302" y="3093"/>
                  <a:pt x="17212" y="3136"/>
                  <a:pt x="17111" y="3136"/>
                </a:cubicBezTo>
                <a:cubicBezTo>
                  <a:pt x="16986" y="3136"/>
                  <a:pt x="16829" y="3093"/>
                  <a:pt x="16722" y="2982"/>
                </a:cubicBezTo>
                <a:cubicBezTo>
                  <a:pt x="16587" y="3176"/>
                  <a:pt x="16587" y="3176"/>
                  <a:pt x="16587" y="3176"/>
                </a:cubicBezTo>
                <a:cubicBezTo>
                  <a:pt x="16751" y="3344"/>
                  <a:pt x="16921" y="3373"/>
                  <a:pt x="17098" y="3373"/>
                </a:cubicBezTo>
                <a:cubicBezTo>
                  <a:pt x="17411" y="3373"/>
                  <a:pt x="17573" y="3205"/>
                  <a:pt x="17573" y="3011"/>
                </a:cubicBezTo>
                <a:cubicBezTo>
                  <a:pt x="17573" y="2722"/>
                  <a:pt x="17308" y="2670"/>
                  <a:pt x="17100" y="2659"/>
                </a:cubicBezTo>
                <a:close/>
                <a:moveTo>
                  <a:pt x="14815" y="1764"/>
                </a:moveTo>
                <a:cubicBezTo>
                  <a:pt x="14734" y="1764"/>
                  <a:pt x="14653" y="1817"/>
                  <a:pt x="14653" y="1923"/>
                </a:cubicBezTo>
                <a:cubicBezTo>
                  <a:pt x="14653" y="2030"/>
                  <a:pt x="14734" y="2081"/>
                  <a:pt x="14815" y="2081"/>
                </a:cubicBezTo>
                <a:cubicBezTo>
                  <a:pt x="14895" y="2081"/>
                  <a:pt x="14976" y="2030"/>
                  <a:pt x="14976" y="1923"/>
                </a:cubicBezTo>
                <a:cubicBezTo>
                  <a:pt x="14976" y="1817"/>
                  <a:pt x="14895" y="1764"/>
                  <a:pt x="14815" y="1764"/>
                </a:cubicBezTo>
                <a:close/>
                <a:moveTo>
                  <a:pt x="19856" y="2784"/>
                </a:moveTo>
                <a:cubicBezTo>
                  <a:pt x="19856" y="2818"/>
                  <a:pt x="19854" y="2852"/>
                  <a:pt x="19852" y="2887"/>
                </a:cubicBezTo>
                <a:cubicBezTo>
                  <a:pt x="18990" y="2887"/>
                  <a:pt x="18990" y="2887"/>
                  <a:pt x="18990" y="2887"/>
                </a:cubicBezTo>
                <a:cubicBezTo>
                  <a:pt x="19007" y="3024"/>
                  <a:pt x="19124" y="3123"/>
                  <a:pt x="19319" y="3123"/>
                </a:cubicBezTo>
                <a:cubicBezTo>
                  <a:pt x="19419" y="3123"/>
                  <a:pt x="19549" y="3084"/>
                  <a:pt x="19614" y="3020"/>
                </a:cubicBezTo>
                <a:cubicBezTo>
                  <a:pt x="19789" y="3192"/>
                  <a:pt x="19789" y="3192"/>
                  <a:pt x="19789" y="3192"/>
                </a:cubicBezTo>
                <a:cubicBezTo>
                  <a:pt x="19670" y="3311"/>
                  <a:pt x="19484" y="3371"/>
                  <a:pt x="19314" y="3371"/>
                </a:cubicBezTo>
                <a:cubicBezTo>
                  <a:pt x="18934" y="3371"/>
                  <a:pt x="18707" y="3134"/>
                  <a:pt x="18707" y="2782"/>
                </a:cubicBezTo>
                <a:cubicBezTo>
                  <a:pt x="18707" y="2446"/>
                  <a:pt x="18936" y="2205"/>
                  <a:pt x="19294" y="2205"/>
                </a:cubicBezTo>
                <a:cubicBezTo>
                  <a:pt x="19632" y="2205"/>
                  <a:pt x="19856" y="2399"/>
                  <a:pt x="19856" y="2784"/>
                </a:cubicBezTo>
                <a:close/>
                <a:moveTo>
                  <a:pt x="19590" y="2661"/>
                </a:moveTo>
                <a:cubicBezTo>
                  <a:pt x="19572" y="2518"/>
                  <a:pt x="19462" y="2446"/>
                  <a:pt x="19303" y="2446"/>
                </a:cubicBezTo>
                <a:cubicBezTo>
                  <a:pt x="19153" y="2446"/>
                  <a:pt x="19037" y="2518"/>
                  <a:pt x="18994" y="2661"/>
                </a:cubicBezTo>
                <a:lnTo>
                  <a:pt x="19590" y="2661"/>
                </a:lnTo>
                <a:close/>
                <a:moveTo>
                  <a:pt x="21454" y="3337"/>
                </a:moveTo>
                <a:cubicBezTo>
                  <a:pt x="21727" y="3337"/>
                  <a:pt x="21727" y="3337"/>
                  <a:pt x="21727" y="3337"/>
                </a:cubicBezTo>
                <a:cubicBezTo>
                  <a:pt x="21727" y="2229"/>
                  <a:pt x="21727" y="2229"/>
                  <a:pt x="21727" y="2229"/>
                </a:cubicBezTo>
                <a:cubicBezTo>
                  <a:pt x="21454" y="2229"/>
                  <a:pt x="21454" y="2229"/>
                  <a:pt x="21454" y="2229"/>
                </a:cubicBezTo>
                <a:lnTo>
                  <a:pt x="21454" y="3337"/>
                </a:lnTo>
                <a:close/>
                <a:moveTo>
                  <a:pt x="16106" y="1773"/>
                </a:moveTo>
                <a:cubicBezTo>
                  <a:pt x="16380" y="1773"/>
                  <a:pt x="16380" y="1773"/>
                  <a:pt x="16380" y="1773"/>
                </a:cubicBezTo>
                <a:cubicBezTo>
                  <a:pt x="16380" y="3337"/>
                  <a:pt x="16380" y="3337"/>
                  <a:pt x="16380" y="3337"/>
                </a:cubicBezTo>
                <a:cubicBezTo>
                  <a:pt x="16124" y="3337"/>
                  <a:pt x="16124" y="3337"/>
                  <a:pt x="16124" y="3337"/>
                </a:cubicBezTo>
                <a:cubicBezTo>
                  <a:pt x="16106" y="3185"/>
                  <a:pt x="16106" y="3185"/>
                  <a:pt x="16106" y="3185"/>
                </a:cubicBezTo>
                <a:cubicBezTo>
                  <a:pt x="16019" y="3329"/>
                  <a:pt x="15885" y="3369"/>
                  <a:pt x="15750" y="3369"/>
                </a:cubicBezTo>
                <a:cubicBezTo>
                  <a:pt x="15428" y="3369"/>
                  <a:pt x="15182" y="3147"/>
                  <a:pt x="15182" y="2785"/>
                </a:cubicBezTo>
                <a:cubicBezTo>
                  <a:pt x="15182" y="2404"/>
                  <a:pt x="15421" y="2207"/>
                  <a:pt x="15744" y="2207"/>
                </a:cubicBezTo>
                <a:cubicBezTo>
                  <a:pt x="15860" y="2207"/>
                  <a:pt x="16039" y="2267"/>
                  <a:pt x="16106" y="2384"/>
                </a:cubicBezTo>
                <a:lnTo>
                  <a:pt x="16106" y="1773"/>
                </a:lnTo>
                <a:close/>
                <a:moveTo>
                  <a:pt x="16088" y="2785"/>
                </a:moveTo>
                <a:cubicBezTo>
                  <a:pt x="16088" y="2594"/>
                  <a:pt x="15941" y="2462"/>
                  <a:pt x="15768" y="2462"/>
                </a:cubicBezTo>
                <a:cubicBezTo>
                  <a:pt x="15596" y="2462"/>
                  <a:pt x="15455" y="2585"/>
                  <a:pt x="15455" y="2785"/>
                </a:cubicBezTo>
                <a:cubicBezTo>
                  <a:pt x="15455" y="2979"/>
                  <a:pt x="15594" y="3111"/>
                  <a:pt x="15768" y="3111"/>
                </a:cubicBezTo>
                <a:cubicBezTo>
                  <a:pt x="15941" y="3111"/>
                  <a:pt x="16088" y="2986"/>
                  <a:pt x="16088" y="2785"/>
                </a:cubicBezTo>
                <a:close/>
                <a:moveTo>
                  <a:pt x="21222" y="2274"/>
                </a:moveTo>
                <a:cubicBezTo>
                  <a:pt x="21083" y="2435"/>
                  <a:pt x="21083" y="2435"/>
                  <a:pt x="21083" y="2435"/>
                </a:cubicBezTo>
                <a:cubicBezTo>
                  <a:pt x="21179" y="2549"/>
                  <a:pt x="21210" y="2650"/>
                  <a:pt x="21210" y="2764"/>
                </a:cubicBezTo>
                <a:cubicBezTo>
                  <a:pt x="21210" y="2961"/>
                  <a:pt x="21119" y="3096"/>
                  <a:pt x="20937" y="3178"/>
                </a:cubicBezTo>
                <a:cubicBezTo>
                  <a:pt x="21170" y="3261"/>
                  <a:pt x="21210" y="3429"/>
                  <a:pt x="21210" y="3537"/>
                </a:cubicBezTo>
                <a:cubicBezTo>
                  <a:pt x="21210" y="3850"/>
                  <a:pt x="20904" y="4002"/>
                  <a:pt x="20608" y="4002"/>
                </a:cubicBezTo>
                <a:cubicBezTo>
                  <a:pt x="20225" y="4002"/>
                  <a:pt x="20001" y="3810"/>
                  <a:pt x="20013" y="3494"/>
                </a:cubicBezTo>
                <a:cubicBezTo>
                  <a:pt x="20283" y="3494"/>
                  <a:pt x="20283" y="3494"/>
                  <a:pt x="20283" y="3494"/>
                </a:cubicBezTo>
                <a:cubicBezTo>
                  <a:pt x="20272" y="3646"/>
                  <a:pt x="20436" y="3738"/>
                  <a:pt x="20608" y="3738"/>
                </a:cubicBezTo>
                <a:cubicBezTo>
                  <a:pt x="20760" y="3738"/>
                  <a:pt x="20926" y="3673"/>
                  <a:pt x="20926" y="3537"/>
                </a:cubicBezTo>
                <a:cubicBezTo>
                  <a:pt x="20926" y="3402"/>
                  <a:pt x="20819" y="3320"/>
                  <a:pt x="20613" y="3320"/>
                </a:cubicBezTo>
                <a:cubicBezTo>
                  <a:pt x="20248" y="3320"/>
                  <a:pt x="20008" y="3111"/>
                  <a:pt x="20008" y="2764"/>
                </a:cubicBezTo>
                <a:cubicBezTo>
                  <a:pt x="20008" y="2393"/>
                  <a:pt x="20304" y="2205"/>
                  <a:pt x="20613" y="2205"/>
                </a:cubicBezTo>
                <a:cubicBezTo>
                  <a:pt x="20698" y="2205"/>
                  <a:pt x="20821" y="2223"/>
                  <a:pt x="20897" y="2274"/>
                </a:cubicBezTo>
                <a:cubicBezTo>
                  <a:pt x="21020" y="2122"/>
                  <a:pt x="21020" y="2122"/>
                  <a:pt x="21020" y="2122"/>
                </a:cubicBezTo>
                <a:lnTo>
                  <a:pt x="21222" y="2274"/>
                </a:lnTo>
                <a:close/>
                <a:moveTo>
                  <a:pt x="20937" y="2764"/>
                </a:moveTo>
                <a:cubicBezTo>
                  <a:pt x="20937" y="2576"/>
                  <a:pt x="20792" y="2458"/>
                  <a:pt x="20613" y="2458"/>
                </a:cubicBezTo>
                <a:cubicBezTo>
                  <a:pt x="20433" y="2458"/>
                  <a:pt x="20281" y="2558"/>
                  <a:pt x="20281" y="2764"/>
                </a:cubicBezTo>
                <a:cubicBezTo>
                  <a:pt x="20281" y="2957"/>
                  <a:pt x="20433" y="3069"/>
                  <a:pt x="20613" y="3069"/>
                </a:cubicBezTo>
                <a:cubicBezTo>
                  <a:pt x="20792" y="3069"/>
                  <a:pt x="20937" y="2952"/>
                  <a:pt x="20937" y="2764"/>
                </a:cubicBezTo>
                <a:close/>
                <a:moveTo>
                  <a:pt x="18061" y="2361"/>
                </a:moveTo>
                <a:cubicBezTo>
                  <a:pt x="18040" y="2234"/>
                  <a:pt x="18040" y="2234"/>
                  <a:pt x="18040" y="2234"/>
                </a:cubicBezTo>
                <a:cubicBezTo>
                  <a:pt x="17787" y="2234"/>
                  <a:pt x="17787" y="2234"/>
                  <a:pt x="17787" y="2234"/>
                </a:cubicBezTo>
                <a:cubicBezTo>
                  <a:pt x="17787" y="3337"/>
                  <a:pt x="17787" y="3337"/>
                  <a:pt x="17787" y="3337"/>
                </a:cubicBezTo>
                <a:cubicBezTo>
                  <a:pt x="18061" y="3337"/>
                  <a:pt x="18061" y="3337"/>
                  <a:pt x="18061" y="3337"/>
                </a:cubicBezTo>
                <a:cubicBezTo>
                  <a:pt x="18061" y="2755"/>
                  <a:pt x="18061" y="2755"/>
                  <a:pt x="18061" y="2755"/>
                </a:cubicBezTo>
                <a:cubicBezTo>
                  <a:pt x="18061" y="2549"/>
                  <a:pt x="18193" y="2476"/>
                  <a:pt x="18336" y="2476"/>
                </a:cubicBezTo>
                <a:cubicBezTo>
                  <a:pt x="18425" y="2476"/>
                  <a:pt x="18477" y="2505"/>
                  <a:pt x="18533" y="2547"/>
                </a:cubicBezTo>
                <a:cubicBezTo>
                  <a:pt x="18656" y="2310"/>
                  <a:pt x="18656" y="2310"/>
                  <a:pt x="18656" y="2310"/>
                </a:cubicBezTo>
                <a:cubicBezTo>
                  <a:pt x="18596" y="2254"/>
                  <a:pt x="18486" y="2207"/>
                  <a:pt x="18372" y="2207"/>
                </a:cubicBezTo>
                <a:cubicBezTo>
                  <a:pt x="18262" y="2207"/>
                  <a:pt x="18141" y="2227"/>
                  <a:pt x="18061" y="2361"/>
                </a:cubicBezTo>
                <a:close/>
                <a:moveTo>
                  <a:pt x="14678" y="3337"/>
                </a:moveTo>
                <a:cubicBezTo>
                  <a:pt x="14951" y="3337"/>
                  <a:pt x="14951" y="3337"/>
                  <a:pt x="14951" y="3337"/>
                </a:cubicBezTo>
                <a:cubicBezTo>
                  <a:pt x="14951" y="2229"/>
                  <a:pt x="14951" y="2229"/>
                  <a:pt x="14951" y="2229"/>
                </a:cubicBezTo>
                <a:cubicBezTo>
                  <a:pt x="14678" y="2229"/>
                  <a:pt x="14678" y="2229"/>
                  <a:pt x="14678" y="2229"/>
                </a:cubicBezTo>
                <a:lnTo>
                  <a:pt x="14678" y="3337"/>
                </a:lnTo>
                <a:close/>
                <a:moveTo>
                  <a:pt x="8712" y="2784"/>
                </a:moveTo>
                <a:cubicBezTo>
                  <a:pt x="8712" y="2818"/>
                  <a:pt x="8710" y="2852"/>
                  <a:pt x="8708" y="2887"/>
                </a:cubicBezTo>
                <a:cubicBezTo>
                  <a:pt x="7846" y="2887"/>
                  <a:pt x="7846" y="2887"/>
                  <a:pt x="7846" y="2887"/>
                </a:cubicBezTo>
                <a:cubicBezTo>
                  <a:pt x="7864" y="3024"/>
                  <a:pt x="7980" y="3123"/>
                  <a:pt x="8175" y="3123"/>
                </a:cubicBezTo>
                <a:cubicBezTo>
                  <a:pt x="8276" y="3123"/>
                  <a:pt x="8406" y="3084"/>
                  <a:pt x="8471" y="3020"/>
                </a:cubicBezTo>
                <a:cubicBezTo>
                  <a:pt x="8645" y="3192"/>
                  <a:pt x="8645" y="3192"/>
                  <a:pt x="8645" y="3192"/>
                </a:cubicBezTo>
                <a:cubicBezTo>
                  <a:pt x="8527" y="3311"/>
                  <a:pt x="8341" y="3371"/>
                  <a:pt x="8171" y="3371"/>
                </a:cubicBezTo>
                <a:cubicBezTo>
                  <a:pt x="7790" y="3371"/>
                  <a:pt x="7564" y="3134"/>
                  <a:pt x="7564" y="2782"/>
                </a:cubicBezTo>
                <a:cubicBezTo>
                  <a:pt x="7564" y="2446"/>
                  <a:pt x="7792" y="2205"/>
                  <a:pt x="8150" y="2205"/>
                </a:cubicBezTo>
                <a:cubicBezTo>
                  <a:pt x="8488" y="2205"/>
                  <a:pt x="8712" y="2399"/>
                  <a:pt x="8712" y="2784"/>
                </a:cubicBezTo>
                <a:close/>
                <a:moveTo>
                  <a:pt x="8446" y="2661"/>
                </a:moveTo>
                <a:cubicBezTo>
                  <a:pt x="8428" y="2518"/>
                  <a:pt x="8318" y="2446"/>
                  <a:pt x="8159" y="2446"/>
                </a:cubicBezTo>
                <a:cubicBezTo>
                  <a:pt x="8009" y="2446"/>
                  <a:pt x="7893" y="2518"/>
                  <a:pt x="7850" y="2661"/>
                </a:cubicBezTo>
                <a:lnTo>
                  <a:pt x="8446" y="2661"/>
                </a:lnTo>
                <a:close/>
                <a:moveTo>
                  <a:pt x="23109" y="2787"/>
                </a:moveTo>
                <a:cubicBezTo>
                  <a:pt x="23109" y="3109"/>
                  <a:pt x="22889" y="3369"/>
                  <a:pt x="22529" y="3369"/>
                </a:cubicBezTo>
                <a:cubicBezTo>
                  <a:pt x="22168" y="3369"/>
                  <a:pt x="21951" y="3109"/>
                  <a:pt x="21951" y="2787"/>
                </a:cubicBezTo>
                <a:cubicBezTo>
                  <a:pt x="21951" y="2471"/>
                  <a:pt x="22175" y="2207"/>
                  <a:pt x="22527" y="2207"/>
                </a:cubicBezTo>
                <a:cubicBezTo>
                  <a:pt x="22880" y="2207"/>
                  <a:pt x="23109" y="2471"/>
                  <a:pt x="23109" y="2787"/>
                </a:cubicBezTo>
                <a:close/>
                <a:moveTo>
                  <a:pt x="22829" y="2787"/>
                </a:moveTo>
                <a:cubicBezTo>
                  <a:pt x="22829" y="2621"/>
                  <a:pt x="22712" y="2460"/>
                  <a:pt x="22529" y="2460"/>
                </a:cubicBezTo>
                <a:cubicBezTo>
                  <a:pt x="22332" y="2460"/>
                  <a:pt x="22229" y="2621"/>
                  <a:pt x="22229" y="2787"/>
                </a:cubicBezTo>
                <a:cubicBezTo>
                  <a:pt x="22229" y="2952"/>
                  <a:pt x="22330" y="3114"/>
                  <a:pt x="22529" y="3114"/>
                </a:cubicBezTo>
                <a:cubicBezTo>
                  <a:pt x="22728" y="3114"/>
                  <a:pt x="22829" y="2952"/>
                  <a:pt x="22829" y="2787"/>
                </a:cubicBezTo>
                <a:close/>
                <a:moveTo>
                  <a:pt x="12301" y="2764"/>
                </a:moveTo>
                <a:cubicBezTo>
                  <a:pt x="12301" y="2596"/>
                  <a:pt x="12413" y="2462"/>
                  <a:pt x="12574" y="2462"/>
                </a:cubicBezTo>
                <a:cubicBezTo>
                  <a:pt x="12719" y="2462"/>
                  <a:pt x="12825" y="2545"/>
                  <a:pt x="12825" y="2749"/>
                </a:cubicBezTo>
                <a:cubicBezTo>
                  <a:pt x="12825" y="3337"/>
                  <a:pt x="12825" y="3337"/>
                  <a:pt x="12825" y="3337"/>
                </a:cubicBezTo>
                <a:cubicBezTo>
                  <a:pt x="13098" y="3337"/>
                  <a:pt x="13098" y="3337"/>
                  <a:pt x="13098" y="3337"/>
                </a:cubicBezTo>
                <a:cubicBezTo>
                  <a:pt x="13098" y="2746"/>
                  <a:pt x="13098" y="2746"/>
                  <a:pt x="13098" y="2746"/>
                </a:cubicBezTo>
                <a:cubicBezTo>
                  <a:pt x="13098" y="2422"/>
                  <a:pt x="12959" y="2209"/>
                  <a:pt x="12645" y="2209"/>
                </a:cubicBezTo>
                <a:cubicBezTo>
                  <a:pt x="12520" y="2209"/>
                  <a:pt x="12399" y="2247"/>
                  <a:pt x="12301" y="2375"/>
                </a:cubicBezTo>
                <a:cubicBezTo>
                  <a:pt x="12301" y="1770"/>
                  <a:pt x="12301" y="1770"/>
                  <a:pt x="12301" y="1770"/>
                </a:cubicBezTo>
                <a:cubicBezTo>
                  <a:pt x="12028" y="1770"/>
                  <a:pt x="12028" y="1770"/>
                  <a:pt x="12028" y="1770"/>
                </a:cubicBezTo>
                <a:cubicBezTo>
                  <a:pt x="12028" y="3337"/>
                  <a:pt x="12028" y="3337"/>
                  <a:pt x="12028" y="3337"/>
                </a:cubicBezTo>
                <a:cubicBezTo>
                  <a:pt x="12301" y="3337"/>
                  <a:pt x="12301" y="3337"/>
                  <a:pt x="12301" y="3337"/>
                </a:cubicBezTo>
                <a:lnTo>
                  <a:pt x="12301" y="2764"/>
                </a:lnTo>
                <a:close/>
                <a:moveTo>
                  <a:pt x="14461" y="2784"/>
                </a:moveTo>
                <a:cubicBezTo>
                  <a:pt x="14461" y="2818"/>
                  <a:pt x="14459" y="2852"/>
                  <a:pt x="14457" y="2887"/>
                </a:cubicBezTo>
                <a:cubicBezTo>
                  <a:pt x="13595" y="2887"/>
                  <a:pt x="13595" y="2887"/>
                  <a:pt x="13595" y="2887"/>
                </a:cubicBezTo>
                <a:cubicBezTo>
                  <a:pt x="13612" y="3024"/>
                  <a:pt x="13729" y="3123"/>
                  <a:pt x="13924" y="3123"/>
                </a:cubicBezTo>
                <a:cubicBezTo>
                  <a:pt x="14024" y="3123"/>
                  <a:pt x="14154" y="3084"/>
                  <a:pt x="14219" y="3020"/>
                </a:cubicBezTo>
                <a:cubicBezTo>
                  <a:pt x="14394" y="3192"/>
                  <a:pt x="14394" y="3192"/>
                  <a:pt x="14394" y="3192"/>
                </a:cubicBezTo>
                <a:cubicBezTo>
                  <a:pt x="14275" y="3311"/>
                  <a:pt x="14089" y="3371"/>
                  <a:pt x="13919" y="3371"/>
                </a:cubicBezTo>
                <a:cubicBezTo>
                  <a:pt x="13539" y="3371"/>
                  <a:pt x="13313" y="3134"/>
                  <a:pt x="13313" y="2782"/>
                </a:cubicBezTo>
                <a:cubicBezTo>
                  <a:pt x="13313" y="2446"/>
                  <a:pt x="13541" y="2205"/>
                  <a:pt x="13899" y="2205"/>
                </a:cubicBezTo>
                <a:cubicBezTo>
                  <a:pt x="14237" y="2205"/>
                  <a:pt x="14461" y="2399"/>
                  <a:pt x="14461" y="2784"/>
                </a:cubicBezTo>
                <a:close/>
                <a:moveTo>
                  <a:pt x="14195" y="2661"/>
                </a:moveTo>
                <a:cubicBezTo>
                  <a:pt x="14177" y="2518"/>
                  <a:pt x="14067" y="2446"/>
                  <a:pt x="13908" y="2446"/>
                </a:cubicBezTo>
                <a:cubicBezTo>
                  <a:pt x="13758" y="2446"/>
                  <a:pt x="13642" y="2518"/>
                  <a:pt x="13599" y="2661"/>
                </a:cubicBezTo>
                <a:lnTo>
                  <a:pt x="14195" y="2661"/>
                </a:lnTo>
                <a:close/>
                <a:moveTo>
                  <a:pt x="21591" y="1764"/>
                </a:moveTo>
                <a:cubicBezTo>
                  <a:pt x="21510" y="1764"/>
                  <a:pt x="21430" y="1817"/>
                  <a:pt x="21430" y="1923"/>
                </a:cubicBezTo>
                <a:cubicBezTo>
                  <a:pt x="21430" y="2030"/>
                  <a:pt x="21510" y="2081"/>
                  <a:pt x="21591" y="2081"/>
                </a:cubicBezTo>
                <a:cubicBezTo>
                  <a:pt x="21671" y="2081"/>
                  <a:pt x="21752" y="2030"/>
                  <a:pt x="21752" y="1923"/>
                </a:cubicBezTo>
                <a:cubicBezTo>
                  <a:pt x="21752" y="1817"/>
                  <a:pt x="21671" y="1764"/>
                  <a:pt x="21591" y="1764"/>
                </a:cubicBezTo>
                <a:close/>
              </a:path>
            </a:pathLst>
          </a:custGeom>
          <a:blipFill dpi="0" rotWithShape="1">
            <a:blip r:embed="rId4" cstate="print">
              <a:extLst>
                <a:ext uri="{28A0092B-C50C-407E-A947-70E740481C1C}">
                  <a14:useLocalDpi xmlns:a14="http://schemas.microsoft.com/office/drawing/2010/main" val="0"/>
                </a:ext>
              </a:extLst>
            </a:blip>
            <a:srcRect/>
            <a:stretch>
              <a:fillRect/>
            </a:stretch>
          </a:blipFill>
          <a:ln w="0" cap="flat" cmpd="sng" algn="ctr">
            <a:solidFill>
              <a:srgbClr val="000000">
                <a:alpha val="0"/>
              </a:srgbClr>
            </a:solidFill>
            <a:prstDash val="solid"/>
            <a:round/>
            <a:headEnd type="none" w="med" len="med"/>
            <a:tailEnd type="none" w="med" len="med"/>
          </a:ln>
        </p:spPr>
        <p:txBody>
          <a:bodyPr vert="horz" wrap="square" lIns="0" tIns="0" rIns="0" bIns="0" numCol="1" anchor="t" anchorCtr="0" compatLnSpc="1">
            <a:prstTxWarp prst="textNoShape">
              <a:avLst/>
            </a:prstTxWarp>
          </a:bodyPr>
          <a:lstStyle>
            <a:lvl1pPr marL="0" indent="0" algn="l" defTabSz="914400" rtl="0" eaLnBrk="1" latinLnBrk="0" hangingPunct="1">
              <a:lnSpc>
                <a:spcPct val="90000"/>
              </a:lnSpc>
              <a:spcBef>
                <a:spcPts val="1000"/>
              </a:spcBef>
              <a:buFontTx/>
              <a:buNone/>
              <a:defRPr sz="330">
                <a:latin typeface="Arial" panose="020B0604020202020204" pitchFamily="34" charset="0"/>
              </a:defRPr>
            </a:lvl1pPr>
          </a:lstStyle>
          <a:p>
            <a:r>
              <a:rPr lang="nl-NL"/>
              <a:t> </a:t>
            </a:r>
            <a:endParaRPr lang="nl-NL" dirty="0"/>
          </a:p>
        </p:txBody>
      </p:sp>
      <p:sp>
        <p:nvSpPr>
          <p:cNvPr id="3" name="Frame 5 (JU-Free)" descr="vru.nl">
            <a:extLst>
              <a:ext uri="{FF2B5EF4-FFF2-40B4-BE49-F238E27FC236}">
                <a16:creationId xmlns:a16="http://schemas.microsoft.com/office/drawing/2014/main" id="{98E96619-F7CD-D128-8794-8C159CB0DB3C}"/>
              </a:ext>
            </a:extLst>
          </p:cNvPr>
          <p:cNvSpPr>
            <a:spLocks noGrp="1"/>
          </p:cNvSpPr>
          <p:nvPr>
            <p:ph type="body" idx="1001" hasCustomPrompt="1"/>
            <p:custDataLst>
              <p:custData r:id="rId2"/>
            </p:custDataLst>
          </p:nvPr>
        </p:nvSpPr>
        <p:spPr bwMode="auto">
          <a:xfrm>
            <a:off x="11153783" y="1980183"/>
            <a:ext cx="712788" cy="203200"/>
          </a:xfrm>
          <a:custGeom>
            <a:avLst/>
            <a:gdLst>
              <a:gd name="T0" fmla="*/ 1193 w 2246"/>
              <a:gd name="T1" fmla="*/ 191 h 640"/>
              <a:gd name="T2" fmla="*/ 1109 w 2246"/>
              <a:gd name="T3" fmla="*/ 629 h 640"/>
              <a:gd name="T4" fmla="*/ 1098 w 2246"/>
              <a:gd name="T5" fmla="*/ 565 h 640"/>
              <a:gd name="T6" fmla="*/ 958 w 2246"/>
              <a:gd name="T7" fmla="*/ 640 h 640"/>
              <a:gd name="T8" fmla="*/ 823 w 2246"/>
              <a:gd name="T9" fmla="*/ 466 h 640"/>
              <a:gd name="T10" fmla="*/ 926 w 2246"/>
              <a:gd name="T11" fmla="*/ 191 h 640"/>
              <a:gd name="T12" fmla="*/ 942 w 2246"/>
              <a:gd name="T13" fmla="*/ 529 h 640"/>
              <a:gd name="T14" fmla="*/ 1044 w 2246"/>
              <a:gd name="T15" fmla="*/ 537 h 640"/>
              <a:gd name="T16" fmla="*/ 1090 w 2246"/>
              <a:gd name="T17" fmla="*/ 191 h 640"/>
              <a:gd name="T18" fmla="*/ 646 w 2246"/>
              <a:gd name="T19" fmla="*/ 203 h 640"/>
              <a:gd name="T20" fmla="*/ 587 w 2246"/>
              <a:gd name="T21" fmla="*/ 269 h 640"/>
              <a:gd name="T22" fmla="*/ 495 w 2246"/>
              <a:gd name="T23" fmla="*/ 191 h 640"/>
              <a:gd name="T24" fmla="*/ 598 w 2246"/>
              <a:gd name="T25" fmla="*/ 629 h 640"/>
              <a:gd name="T26" fmla="*/ 647 w 2246"/>
              <a:gd name="T27" fmla="*/ 292 h 640"/>
              <a:gd name="T28" fmla="*/ 724 w 2246"/>
              <a:gd name="T29" fmla="*/ 273 h 640"/>
              <a:gd name="T30" fmla="*/ 764 w 2246"/>
              <a:gd name="T31" fmla="*/ 190 h 640"/>
              <a:gd name="T32" fmla="*/ 714 w 2246"/>
              <a:gd name="T33" fmla="*/ 181 h 640"/>
              <a:gd name="T34" fmla="*/ 233 w 2246"/>
              <a:gd name="T35" fmla="*/ 483 h 640"/>
              <a:gd name="T36" fmla="*/ 210 w 2246"/>
              <a:gd name="T37" fmla="*/ 551 h 640"/>
              <a:gd name="T38" fmla="*/ 173 w 2246"/>
              <a:gd name="T39" fmla="*/ 419 h 640"/>
              <a:gd name="T40" fmla="*/ 0 w 2246"/>
              <a:gd name="T41" fmla="*/ 191 h 640"/>
              <a:gd name="T42" fmla="*/ 271 w 2246"/>
              <a:gd name="T43" fmla="*/ 629 h 640"/>
              <a:gd name="T44" fmla="*/ 320 w 2246"/>
              <a:gd name="T45" fmla="*/ 191 h 640"/>
              <a:gd name="T46" fmla="*/ 1325 w 2246"/>
              <a:gd name="T47" fmla="*/ 633 h 640"/>
              <a:gd name="T48" fmla="*/ 1461 w 2246"/>
              <a:gd name="T49" fmla="*/ 497 h 640"/>
              <a:gd name="T50" fmla="*/ 1325 w 2246"/>
              <a:gd name="T51" fmla="*/ 633 h 640"/>
              <a:gd name="T52" fmla="*/ 1752 w 2246"/>
              <a:gd name="T53" fmla="*/ 201 h 640"/>
              <a:gd name="T54" fmla="*/ 1684 w 2246"/>
              <a:gd name="T55" fmla="*/ 250 h 640"/>
              <a:gd name="T56" fmla="*/ 1593 w 2246"/>
              <a:gd name="T57" fmla="*/ 191 h 640"/>
              <a:gd name="T58" fmla="*/ 1695 w 2246"/>
              <a:gd name="T59" fmla="*/ 629 h 640"/>
              <a:gd name="T60" fmla="*/ 1744 w 2246"/>
              <a:gd name="T61" fmla="*/ 283 h 640"/>
              <a:gd name="T62" fmla="*/ 1847 w 2246"/>
              <a:gd name="T63" fmla="*/ 291 h 640"/>
              <a:gd name="T64" fmla="*/ 1863 w 2246"/>
              <a:gd name="T65" fmla="*/ 629 h 640"/>
              <a:gd name="T66" fmla="*/ 1966 w 2246"/>
              <a:gd name="T67" fmla="*/ 355 h 640"/>
              <a:gd name="T68" fmla="*/ 1831 w 2246"/>
              <a:gd name="T69" fmla="*/ 181 h 640"/>
              <a:gd name="T70" fmla="*/ 2224 w 2246"/>
              <a:gd name="T71" fmla="*/ 554 h 640"/>
              <a:gd name="T72" fmla="*/ 2201 w 2246"/>
              <a:gd name="T73" fmla="*/ 547 h 640"/>
              <a:gd name="T74" fmla="*/ 2194 w 2246"/>
              <a:gd name="T75" fmla="*/ 0 h 640"/>
              <a:gd name="T76" fmla="*/ 2092 w 2246"/>
              <a:gd name="T77" fmla="*/ 515 h 640"/>
              <a:gd name="T78" fmla="*/ 2133 w 2246"/>
              <a:gd name="T79" fmla="*/ 623 h 640"/>
              <a:gd name="T80" fmla="*/ 2223 w 2246"/>
              <a:gd name="T81" fmla="*/ 635 h 640"/>
              <a:gd name="T82" fmla="*/ 2232 w 2246"/>
              <a:gd name="T83" fmla="*/ 552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46" h="640">
                <a:moveTo>
                  <a:pt x="1090" y="191"/>
                </a:moveTo>
                <a:cubicBezTo>
                  <a:pt x="1193" y="191"/>
                  <a:pt x="1193" y="191"/>
                  <a:pt x="1193" y="191"/>
                </a:cubicBezTo>
                <a:cubicBezTo>
                  <a:pt x="1193" y="629"/>
                  <a:pt x="1193" y="629"/>
                  <a:pt x="1193" y="629"/>
                </a:cubicBezTo>
                <a:cubicBezTo>
                  <a:pt x="1109" y="629"/>
                  <a:pt x="1109" y="629"/>
                  <a:pt x="1109" y="629"/>
                </a:cubicBezTo>
                <a:cubicBezTo>
                  <a:pt x="1101" y="565"/>
                  <a:pt x="1101" y="565"/>
                  <a:pt x="1101" y="565"/>
                </a:cubicBezTo>
                <a:cubicBezTo>
                  <a:pt x="1098" y="565"/>
                  <a:pt x="1098" y="565"/>
                  <a:pt x="1098" y="565"/>
                </a:cubicBezTo>
                <a:cubicBezTo>
                  <a:pt x="1079" y="587"/>
                  <a:pt x="1059" y="606"/>
                  <a:pt x="1036" y="619"/>
                </a:cubicBezTo>
                <a:cubicBezTo>
                  <a:pt x="1013" y="633"/>
                  <a:pt x="987" y="640"/>
                  <a:pt x="958" y="640"/>
                </a:cubicBezTo>
                <a:cubicBezTo>
                  <a:pt x="911" y="640"/>
                  <a:pt x="876" y="625"/>
                  <a:pt x="855" y="594"/>
                </a:cubicBezTo>
                <a:cubicBezTo>
                  <a:pt x="834" y="564"/>
                  <a:pt x="823" y="521"/>
                  <a:pt x="823" y="466"/>
                </a:cubicBezTo>
                <a:cubicBezTo>
                  <a:pt x="823" y="191"/>
                  <a:pt x="823" y="191"/>
                  <a:pt x="823" y="191"/>
                </a:cubicBezTo>
                <a:cubicBezTo>
                  <a:pt x="926" y="191"/>
                  <a:pt x="926" y="191"/>
                  <a:pt x="926" y="191"/>
                </a:cubicBezTo>
                <a:cubicBezTo>
                  <a:pt x="926" y="453"/>
                  <a:pt x="926" y="453"/>
                  <a:pt x="926" y="453"/>
                </a:cubicBezTo>
                <a:cubicBezTo>
                  <a:pt x="926" y="489"/>
                  <a:pt x="931" y="514"/>
                  <a:pt x="942" y="529"/>
                </a:cubicBezTo>
                <a:cubicBezTo>
                  <a:pt x="952" y="544"/>
                  <a:pt x="969" y="551"/>
                  <a:pt x="993" y="551"/>
                </a:cubicBezTo>
                <a:cubicBezTo>
                  <a:pt x="1012" y="551"/>
                  <a:pt x="1029" y="547"/>
                  <a:pt x="1044" y="537"/>
                </a:cubicBezTo>
                <a:cubicBezTo>
                  <a:pt x="1058" y="528"/>
                  <a:pt x="1074" y="512"/>
                  <a:pt x="1090" y="491"/>
                </a:cubicBezTo>
                <a:lnTo>
                  <a:pt x="1090" y="191"/>
                </a:lnTo>
                <a:close/>
                <a:moveTo>
                  <a:pt x="714" y="181"/>
                </a:moveTo>
                <a:cubicBezTo>
                  <a:pt x="691" y="181"/>
                  <a:pt x="668" y="188"/>
                  <a:pt x="646" y="203"/>
                </a:cubicBezTo>
                <a:cubicBezTo>
                  <a:pt x="624" y="219"/>
                  <a:pt x="606" y="240"/>
                  <a:pt x="590" y="269"/>
                </a:cubicBezTo>
                <a:cubicBezTo>
                  <a:pt x="587" y="269"/>
                  <a:pt x="587" y="269"/>
                  <a:pt x="587" y="269"/>
                </a:cubicBezTo>
                <a:cubicBezTo>
                  <a:pt x="580" y="191"/>
                  <a:pt x="580" y="191"/>
                  <a:pt x="580" y="191"/>
                </a:cubicBezTo>
                <a:cubicBezTo>
                  <a:pt x="495" y="191"/>
                  <a:pt x="495" y="191"/>
                  <a:pt x="495" y="191"/>
                </a:cubicBezTo>
                <a:cubicBezTo>
                  <a:pt x="495" y="629"/>
                  <a:pt x="495" y="629"/>
                  <a:pt x="495" y="629"/>
                </a:cubicBezTo>
                <a:cubicBezTo>
                  <a:pt x="598" y="629"/>
                  <a:pt x="598" y="629"/>
                  <a:pt x="598" y="629"/>
                </a:cubicBezTo>
                <a:cubicBezTo>
                  <a:pt x="598" y="362"/>
                  <a:pt x="598" y="362"/>
                  <a:pt x="598" y="362"/>
                </a:cubicBezTo>
                <a:cubicBezTo>
                  <a:pt x="611" y="328"/>
                  <a:pt x="628" y="305"/>
                  <a:pt x="647" y="292"/>
                </a:cubicBezTo>
                <a:cubicBezTo>
                  <a:pt x="666" y="278"/>
                  <a:pt x="684" y="272"/>
                  <a:pt x="701" y="272"/>
                </a:cubicBezTo>
                <a:cubicBezTo>
                  <a:pt x="710" y="272"/>
                  <a:pt x="718" y="272"/>
                  <a:pt x="724" y="273"/>
                </a:cubicBezTo>
                <a:cubicBezTo>
                  <a:pt x="730" y="274"/>
                  <a:pt x="737" y="275"/>
                  <a:pt x="744" y="277"/>
                </a:cubicBezTo>
                <a:cubicBezTo>
                  <a:pt x="764" y="190"/>
                  <a:pt x="764" y="190"/>
                  <a:pt x="764" y="190"/>
                </a:cubicBezTo>
                <a:cubicBezTo>
                  <a:pt x="758" y="186"/>
                  <a:pt x="751" y="184"/>
                  <a:pt x="743" y="183"/>
                </a:cubicBezTo>
                <a:cubicBezTo>
                  <a:pt x="735" y="181"/>
                  <a:pt x="726" y="181"/>
                  <a:pt x="714" y="181"/>
                </a:cubicBezTo>
                <a:close/>
                <a:moveTo>
                  <a:pt x="251" y="419"/>
                </a:moveTo>
                <a:cubicBezTo>
                  <a:pt x="245" y="439"/>
                  <a:pt x="239" y="461"/>
                  <a:pt x="233" y="483"/>
                </a:cubicBezTo>
                <a:cubicBezTo>
                  <a:pt x="226" y="506"/>
                  <a:pt x="220" y="528"/>
                  <a:pt x="214" y="551"/>
                </a:cubicBezTo>
                <a:cubicBezTo>
                  <a:pt x="210" y="551"/>
                  <a:pt x="210" y="551"/>
                  <a:pt x="210" y="551"/>
                </a:cubicBezTo>
                <a:cubicBezTo>
                  <a:pt x="204" y="528"/>
                  <a:pt x="198" y="506"/>
                  <a:pt x="192" y="483"/>
                </a:cubicBezTo>
                <a:cubicBezTo>
                  <a:pt x="185" y="461"/>
                  <a:pt x="179" y="439"/>
                  <a:pt x="173" y="419"/>
                </a:cubicBezTo>
                <a:cubicBezTo>
                  <a:pt x="104" y="191"/>
                  <a:pt x="104" y="191"/>
                  <a:pt x="104" y="191"/>
                </a:cubicBezTo>
                <a:cubicBezTo>
                  <a:pt x="0" y="191"/>
                  <a:pt x="0" y="191"/>
                  <a:pt x="0" y="191"/>
                </a:cubicBezTo>
                <a:cubicBezTo>
                  <a:pt x="152" y="629"/>
                  <a:pt x="152" y="629"/>
                  <a:pt x="152" y="629"/>
                </a:cubicBezTo>
                <a:cubicBezTo>
                  <a:pt x="271" y="629"/>
                  <a:pt x="271" y="629"/>
                  <a:pt x="271" y="629"/>
                </a:cubicBezTo>
                <a:cubicBezTo>
                  <a:pt x="419" y="191"/>
                  <a:pt x="419" y="191"/>
                  <a:pt x="419" y="191"/>
                </a:cubicBezTo>
                <a:cubicBezTo>
                  <a:pt x="320" y="191"/>
                  <a:pt x="320" y="191"/>
                  <a:pt x="320" y="191"/>
                </a:cubicBezTo>
                <a:lnTo>
                  <a:pt x="251" y="419"/>
                </a:lnTo>
                <a:close/>
                <a:moveTo>
                  <a:pt x="1325" y="633"/>
                </a:moveTo>
                <a:cubicBezTo>
                  <a:pt x="1461" y="633"/>
                  <a:pt x="1461" y="633"/>
                  <a:pt x="1461" y="633"/>
                </a:cubicBezTo>
                <a:cubicBezTo>
                  <a:pt x="1461" y="497"/>
                  <a:pt x="1461" y="497"/>
                  <a:pt x="1461" y="497"/>
                </a:cubicBezTo>
                <a:cubicBezTo>
                  <a:pt x="1325" y="497"/>
                  <a:pt x="1325" y="497"/>
                  <a:pt x="1325" y="497"/>
                </a:cubicBezTo>
                <a:lnTo>
                  <a:pt x="1325" y="633"/>
                </a:lnTo>
                <a:close/>
                <a:moveTo>
                  <a:pt x="1831" y="181"/>
                </a:moveTo>
                <a:cubicBezTo>
                  <a:pt x="1802" y="181"/>
                  <a:pt x="1775" y="188"/>
                  <a:pt x="1752" y="201"/>
                </a:cubicBezTo>
                <a:cubicBezTo>
                  <a:pt x="1729" y="215"/>
                  <a:pt x="1708" y="231"/>
                  <a:pt x="1688" y="250"/>
                </a:cubicBezTo>
                <a:cubicBezTo>
                  <a:pt x="1684" y="250"/>
                  <a:pt x="1684" y="250"/>
                  <a:pt x="1684" y="250"/>
                </a:cubicBezTo>
                <a:cubicBezTo>
                  <a:pt x="1677" y="191"/>
                  <a:pt x="1677" y="191"/>
                  <a:pt x="1677" y="191"/>
                </a:cubicBezTo>
                <a:cubicBezTo>
                  <a:pt x="1593" y="191"/>
                  <a:pt x="1593" y="191"/>
                  <a:pt x="1593" y="191"/>
                </a:cubicBezTo>
                <a:cubicBezTo>
                  <a:pt x="1593" y="629"/>
                  <a:pt x="1593" y="629"/>
                  <a:pt x="1593" y="629"/>
                </a:cubicBezTo>
                <a:cubicBezTo>
                  <a:pt x="1695" y="629"/>
                  <a:pt x="1695" y="629"/>
                  <a:pt x="1695" y="629"/>
                </a:cubicBezTo>
                <a:cubicBezTo>
                  <a:pt x="1695" y="323"/>
                  <a:pt x="1695" y="323"/>
                  <a:pt x="1695" y="323"/>
                </a:cubicBezTo>
                <a:cubicBezTo>
                  <a:pt x="1713" y="306"/>
                  <a:pt x="1730" y="292"/>
                  <a:pt x="1744" y="283"/>
                </a:cubicBezTo>
                <a:cubicBezTo>
                  <a:pt x="1759" y="274"/>
                  <a:pt x="1776" y="269"/>
                  <a:pt x="1795" y="269"/>
                </a:cubicBezTo>
                <a:cubicBezTo>
                  <a:pt x="1819" y="269"/>
                  <a:pt x="1837" y="276"/>
                  <a:pt x="1847" y="291"/>
                </a:cubicBezTo>
                <a:cubicBezTo>
                  <a:pt x="1858" y="306"/>
                  <a:pt x="1863" y="332"/>
                  <a:pt x="1863" y="368"/>
                </a:cubicBezTo>
                <a:cubicBezTo>
                  <a:pt x="1863" y="629"/>
                  <a:pt x="1863" y="629"/>
                  <a:pt x="1863" y="629"/>
                </a:cubicBezTo>
                <a:cubicBezTo>
                  <a:pt x="1966" y="629"/>
                  <a:pt x="1966" y="629"/>
                  <a:pt x="1966" y="629"/>
                </a:cubicBezTo>
                <a:cubicBezTo>
                  <a:pt x="1966" y="355"/>
                  <a:pt x="1966" y="355"/>
                  <a:pt x="1966" y="355"/>
                </a:cubicBezTo>
                <a:cubicBezTo>
                  <a:pt x="1966" y="299"/>
                  <a:pt x="1955" y="256"/>
                  <a:pt x="1934" y="226"/>
                </a:cubicBezTo>
                <a:cubicBezTo>
                  <a:pt x="1912" y="196"/>
                  <a:pt x="1878" y="181"/>
                  <a:pt x="1831" y="181"/>
                </a:cubicBezTo>
                <a:close/>
                <a:moveTo>
                  <a:pt x="2232" y="552"/>
                </a:moveTo>
                <a:cubicBezTo>
                  <a:pt x="2224" y="554"/>
                  <a:pt x="2224" y="554"/>
                  <a:pt x="2224" y="554"/>
                </a:cubicBezTo>
                <a:cubicBezTo>
                  <a:pt x="2217" y="554"/>
                  <a:pt x="2217" y="554"/>
                  <a:pt x="2217" y="554"/>
                </a:cubicBezTo>
                <a:cubicBezTo>
                  <a:pt x="2211" y="554"/>
                  <a:pt x="2206" y="552"/>
                  <a:pt x="2201" y="547"/>
                </a:cubicBezTo>
                <a:cubicBezTo>
                  <a:pt x="2196" y="542"/>
                  <a:pt x="2194" y="533"/>
                  <a:pt x="2194" y="520"/>
                </a:cubicBezTo>
                <a:cubicBezTo>
                  <a:pt x="2194" y="0"/>
                  <a:pt x="2194" y="0"/>
                  <a:pt x="2194" y="0"/>
                </a:cubicBezTo>
                <a:cubicBezTo>
                  <a:pt x="2092" y="0"/>
                  <a:pt x="2092" y="0"/>
                  <a:pt x="2092" y="0"/>
                </a:cubicBezTo>
                <a:cubicBezTo>
                  <a:pt x="2092" y="515"/>
                  <a:pt x="2092" y="515"/>
                  <a:pt x="2092" y="515"/>
                </a:cubicBezTo>
                <a:cubicBezTo>
                  <a:pt x="2092" y="540"/>
                  <a:pt x="2095" y="562"/>
                  <a:pt x="2101" y="581"/>
                </a:cubicBezTo>
                <a:cubicBezTo>
                  <a:pt x="2108" y="599"/>
                  <a:pt x="2118" y="613"/>
                  <a:pt x="2133" y="623"/>
                </a:cubicBezTo>
                <a:cubicBezTo>
                  <a:pt x="2148" y="633"/>
                  <a:pt x="2167" y="638"/>
                  <a:pt x="2191" y="638"/>
                </a:cubicBezTo>
                <a:cubicBezTo>
                  <a:pt x="2203" y="638"/>
                  <a:pt x="2214" y="637"/>
                  <a:pt x="2223" y="635"/>
                </a:cubicBezTo>
                <a:cubicBezTo>
                  <a:pt x="2232" y="633"/>
                  <a:pt x="2240" y="631"/>
                  <a:pt x="2246" y="629"/>
                </a:cubicBezTo>
                <a:lnTo>
                  <a:pt x="2232" y="552"/>
                </a:lnTo>
                <a:close/>
              </a:path>
            </a:pathLst>
          </a:custGeom>
          <a:blipFill>
            <a:blip r:embed="rId5"/>
            <a:stretch>
              <a:fillRect/>
            </a:stretch>
          </a:blipFill>
          <a:ln w="0" cap="flat" cmpd="sng" algn="ctr">
            <a:solidFill>
              <a:srgbClr val="000000">
                <a:alpha val="0"/>
              </a:srgbClr>
            </a:solidFill>
            <a:prstDash val="solid"/>
            <a:round/>
            <a:headEnd type="none" w="med" len="med"/>
            <a:tailEnd type="none" w="med" len="med"/>
          </a:ln>
        </p:spPr>
        <p:txBody>
          <a:bodyPr vert="horz" wrap="square" lIns="0" tIns="0" rIns="0" bIns="0" numCol="1" anchor="t" anchorCtr="0" compatLnSpc="1">
            <a:prstTxWarp prst="textNoShape">
              <a:avLst/>
            </a:prstTxWarp>
          </a:bodyPr>
          <a:lstStyle>
            <a:lvl1pPr marL="0" indent="0" algn="l" defTabSz="914400" rtl="0" eaLnBrk="1" latinLnBrk="0" hangingPunct="1">
              <a:lnSpc>
                <a:spcPct val="90000"/>
              </a:lnSpc>
              <a:spcBef>
                <a:spcPts val="1000"/>
              </a:spcBef>
              <a:buFontTx/>
              <a:buNone/>
              <a:defRPr sz="330">
                <a:latin typeface="Arial" panose="020B0604020202020204" pitchFamily="34" charset="0"/>
              </a:defRPr>
            </a:lvl1pPr>
          </a:lstStyle>
          <a:p>
            <a:r>
              <a:rPr lang="nl-NL"/>
              <a:t> </a:t>
            </a:r>
            <a:endParaRPr lang="nl-NL" dirty="0"/>
          </a:p>
        </p:txBody>
      </p:sp>
      <p:sp>
        <p:nvSpPr>
          <p:cNvPr id="11" name="03_***Title 6 (JU-Free)">
            <a:extLst>
              <a:ext uri="{FF2B5EF4-FFF2-40B4-BE49-F238E27FC236}">
                <a16:creationId xmlns:a16="http://schemas.microsoft.com/office/drawing/2014/main" id="{6C775ABF-7FA3-4653-8ED6-DC728CDC271F}"/>
              </a:ext>
            </a:extLst>
          </p:cNvPr>
          <p:cNvSpPr>
            <a:spLocks noGrp="1"/>
          </p:cNvSpPr>
          <p:nvPr>
            <p:ph type="title" hasCustomPrompt="1"/>
          </p:nvPr>
        </p:nvSpPr>
        <p:spPr>
          <a:xfrm>
            <a:off x="2286000" y="3683000"/>
            <a:ext cx="7188200" cy="1371600"/>
          </a:xfrm>
        </p:spPr>
        <p:txBody>
          <a:bodyPr vert="horz" lIns="0" tIns="0" rIns="0" bIns="0" rtlCol="0" anchor="t" anchorCtr="0">
            <a:noAutofit/>
          </a:bodyPr>
          <a:lstStyle>
            <a:lvl1pPr>
              <a:defRPr lang="en-GB" sz="5500"/>
            </a:lvl1pPr>
          </a:lstStyle>
          <a:p>
            <a:pPr marL="0" lvl="0"/>
            <a:r>
              <a:rPr lang="nl-NL" dirty="0"/>
              <a:t>[Titel]</a:t>
            </a:r>
          </a:p>
        </p:txBody>
      </p:sp>
      <p:sp>
        <p:nvSpPr>
          <p:cNvPr id="14" name="Ondertitel 7  [PHJU] (JU-Free)">
            <a:extLst>
              <a:ext uri="{FF2B5EF4-FFF2-40B4-BE49-F238E27FC236}">
                <a16:creationId xmlns:a16="http://schemas.microsoft.com/office/drawing/2014/main" id="{A425369B-03B8-50AC-16C1-9849CD002070}"/>
              </a:ext>
            </a:extLst>
          </p:cNvPr>
          <p:cNvSpPr>
            <a:spLocks noGrp="1"/>
          </p:cNvSpPr>
          <p:nvPr>
            <p:ph type="subTitle" idx="1" hasCustomPrompt="1"/>
          </p:nvPr>
        </p:nvSpPr>
        <p:spPr bwMode="gray">
          <a:xfrm>
            <a:off x="2286000" y="5321300"/>
            <a:ext cx="3632200" cy="533400"/>
          </a:xfrm>
        </p:spPr>
        <p:txBody>
          <a:bodyPr anchor="ctr"/>
          <a:lstStyle>
            <a:lvl1pPr marL="0" indent="0" algn="l">
              <a:lnSpc>
                <a:spcPct val="100000"/>
              </a:lnSpc>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[Versie of subtitel presentatie]</a:t>
            </a:r>
          </a:p>
        </p:txBody>
      </p:sp>
    </p:spTree>
    <p:extLst>
      <p:ext uri="{BB962C8B-B14F-4D97-AF65-F5344CB8AC3E}">
        <p14:creationId xmlns:p14="http://schemas.microsoft.com/office/powerpoint/2010/main" val="295968431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Leeg]">
    <p:bg bwMode="gray">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7714586"/>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Einddia (kop 1)]">
    <p:spTree>
      <p:nvGrpSpPr>
        <p:cNvPr id="1" name=""/>
        <p:cNvGrpSpPr/>
        <p:nvPr/>
      </p:nvGrpSpPr>
      <p:grpSpPr>
        <a:xfrm>
          <a:off x="0" y="0"/>
          <a:ext cx="0" cy="0"/>
          <a:chOff x="0" y="0"/>
          <a:chExt cx="0" cy="0"/>
        </a:xfrm>
      </p:grpSpPr>
      <p:sp>
        <p:nvSpPr>
          <p:cNvPr id="9" name="Frame 1">
            <a:extLst>
              <a:ext uri="{FF2B5EF4-FFF2-40B4-BE49-F238E27FC236}">
                <a16:creationId xmlns:a16="http://schemas.microsoft.com/office/drawing/2014/main" id="{9CAEEB6E-023C-D456-0217-AB47DAFCEEA5}"/>
              </a:ext>
            </a:extLst>
          </p:cNvPr>
          <p:cNvSpPr>
            <a:spLocks noSelect="1"/>
          </p:cNvSpPr>
          <p:nvPr userDrawn="1"/>
        </p:nvSpPr>
        <p:spPr bwMode="gray">
          <a:xfrm>
            <a:off x="6191250" y="317500"/>
            <a:ext cx="5683250" cy="6223000"/>
          </a:xfrm>
          <a:custGeom>
            <a:avLst/>
            <a:gdLst>
              <a:gd name="T0" fmla="*/ 0 w 17902"/>
              <a:gd name="T1" fmla="*/ 0 h 19600"/>
              <a:gd name="T2" fmla="*/ 0 w 17902"/>
              <a:gd name="T3" fmla="*/ 16600 h 19600"/>
              <a:gd name="T4" fmla="*/ 3001 w 17902"/>
              <a:gd name="T5" fmla="*/ 19600 h 19600"/>
              <a:gd name="T6" fmla="*/ 17902 w 17902"/>
              <a:gd name="T7" fmla="*/ 19600 h 19600"/>
              <a:gd name="T8" fmla="*/ 17902 w 17902"/>
              <a:gd name="T9" fmla="*/ 0 h 19600"/>
              <a:gd name="T10" fmla="*/ 0 w 17902"/>
              <a:gd name="T11" fmla="*/ 0 h 19600"/>
            </a:gdLst>
            <a:ahLst/>
            <a:cxnLst>
              <a:cxn ang="0">
                <a:pos x="T0" y="T1"/>
              </a:cxn>
              <a:cxn ang="0">
                <a:pos x="T2" y="T3"/>
              </a:cxn>
              <a:cxn ang="0">
                <a:pos x="T4" y="T5"/>
              </a:cxn>
              <a:cxn ang="0">
                <a:pos x="T6" y="T7"/>
              </a:cxn>
              <a:cxn ang="0">
                <a:pos x="T8" y="T9"/>
              </a:cxn>
              <a:cxn ang="0">
                <a:pos x="T10" y="T11"/>
              </a:cxn>
            </a:cxnLst>
            <a:rect l="0" t="0" r="r" b="b"/>
            <a:pathLst>
              <a:path w="17902" h="19600">
                <a:moveTo>
                  <a:pt x="0" y="0"/>
                </a:moveTo>
                <a:cubicBezTo>
                  <a:pt x="0" y="16600"/>
                  <a:pt x="0" y="16600"/>
                  <a:pt x="0" y="16600"/>
                </a:cubicBezTo>
                <a:cubicBezTo>
                  <a:pt x="0" y="18257"/>
                  <a:pt x="1343" y="19600"/>
                  <a:pt x="3001" y="19600"/>
                </a:cubicBezTo>
                <a:cubicBezTo>
                  <a:pt x="17902" y="19600"/>
                  <a:pt x="17902" y="19600"/>
                  <a:pt x="17902" y="19600"/>
                </a:cubicBezTo>
                <a:cubicBezTo>
                  <a:pt x="17902" y="0"/>
                  <a:pt x="17902" y="0"/>
                  <a:pt x="17902" y="0"/>
                </a:cubicBezTo>
                <a:lnTo>
                  <a:pt x="0" y="0"/>
                </a:lnTo>
                <a:close/>
              </a:path>
            </a:pathLst>
          </a:custGeom>
          <a:solidFill>
            <a:srgbClr val="FBDDB3"/>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14" name="Frame 2">
            <a:extLst>
              <a:ext uri="{FF2B5EF4-FFF2-40B4-BE49-F238E27FC236}">
                <a16:creationId xmlns:a16="http://schemas.microsoft.com/office/drawing/2014/main" id="{D24E833A-176C-475A-86B9-3A124B003703}"/>
              </a:ext>
            </a:extLst>
          </p:cNvPr>
          <p:cNvSpPr>
            <a:spLocks noSelect="1"/>
          </p:cNvSpPr>
          <p:nvPr userDrawn="1"/>
        </p:nvSpPr>
        <p:spPr bwMode="gray">
          <a:xfrm>
            <a:off x="11006138" y="5483225"/>
            <a:ext cx="868363" cy="1057275"/>
          </a:xfrm>
          <a:custGeom>
            <a:avLst/>
            <a:gdLst>
              <a:gd name="T0" fmla="*/ 0 w 547"/>
              <a:gd name="T1" fmla="*/ 666 h 666"/>
              <a:gd name="T2" fmla="*/ 547 w 547"/>
              <a:gd name="T3" fmla="*/ 666 h 666"/>
              <a:gd name="T4" fmla="*/ 547 w 547"/>
              <a:gd name="T5" fmla="*/ 0 h 666"/>
              <a:gd name="T6" fmla="*/ 0 w 547"/>
              <a:gd name="T7" fmla="*/ 666 h 666"/>
            </a:gdLst>
            <a:ahLst/>
            <a:cxnLst>
              <a:cxn ang="0">
                <a:pos x="T0" y="T1"/>
              </a:cxn>
              <a:cxn ang="0">
                <a:pos x="T2" y="T3"/>
              </a:cxn>
              <a:cxn ang="0">
                <a:pos x="T4" y="T5"/>
              </a:cxn>
              <a:cxn ang="0">
                <a:pos x="T6" y="T7"/>
              </a:cxn>
            </a:cxnLst>
            <a:rect l="0" t="0" r="r" b="b"/>
            <a:pathLst>
              <a:path w="547" h="666">
                <a:moveTo>
                  <a:pt x="0" y="666"/>
                </a:moveTo>
                <a:lnTo>
                  <a:pt x="547" y="666"/>
                </a:lnTo>
                <a:lnTo>
                  <a:pt x="547" y="0"/>
                </a:lnTo>
                <a:lnTo>
                  <a:pt x="0" y="666"/>
                </a:lnTo>
                <a:close/>
              </a:path>
            </a:pathLst>
          </a:custGeom>
          <a:solidFill>
            <a:srgbClr val="F28C00"/>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15" name="Frame 3">
            <a:extLst>
              <a:ext uri="{FF2B5EF4-FFF2-40B4-BE49-F238E27FC236}">
                <a16:creationId xmlns:a16="http://schemas.microsoft.com/office/drawing/2014/main" id="{EFDC2345-BD4C-59EA-5F63-8DB020FDF897}"/>
              </a:ext>
            </a:extLst>
          </p:cNvPr>
          <p:cNvSpPr>
            <a:spLocks noSelect="1"/>
          </p:cNvSpPr>
          <p:nvPr userDrawn="1"/>
        </p:nvSpPr>
        <p:spPr bwMode="gray">
          <a:xfrm>
            <a:off x="1149350" y="895350"/>
            <a:ext cx="1100138" cy="217488"/>
          </a:xfrm>
          <a:custGeom>
            <a:avLst/>
            <a:gdLst>
              <a:gd name="T0" fmla="*/ 585 w 3464"/>
              <a:gd name="T1" fmla="*/ 1 h 682"/>
              <a:gd name="T2" fmla="*/ 297 w 3464"/>
              <a:gd name="T3" fmla="*/ 682 h 682"/>
              <a:gd name="T4" fmla="*/ 0 w 3464"/>
              <a:gd name="T5" fmla="*/ 1 h 682"/>
              <a:gd name="T6" fmla="*/ 125 w 3464"/>
              <a:gd name="T7" fmla="*/ 383 h 682"/>
              <a:gd name="T8" fmla="*/ 460 w 3464"/>
              <a:gd name="T9" fmla="*/ 383 h 682"/>
              <a:gd name="T10" fmla="*/ 949 w 3464"/>
              <a:gd name="T11" fmla="*/ 574 h 682"/>
              <a:gd name="T12" fmla="*/ 888 w 3464"/>
              <a:gd name="T13" fmla="*/ 300 h 682"/>
              <a:gd name="T14" fmla="*/ 1019 w 3464"/>
              <a:gd name="T15" fmla="*/ 200 h 682"/>
              <a:gd name="T16" fmla="*/ 889 w 3464"/>
              <a:gd name="T17" fmla="*/ 65 h 682"/>
              <a:gd name="T18" fmla="*/ 773 w 3464"/>
              <a:gd name="T19" fmla="*/ 200 h 682"/>
              <a:gd name="T20" fmla="*/ 685 w 3464"/>
              <a:gd name="T21" fmla="*/ 300 h 682"/>
              <a:gd name="T22" fmla="*/ 773 w 3464"/>
              <a:gd name="T23" fmla="*/ 507 h 682"/>
              <a:gd name="T24" fmla="*/ 1038 w 3464"/>
              <a:gd name="T25" fmla="*/ 659 h 682"/>
              <a:gd name="T26" fmla="*/ 949 w 3464"/>
              <a:gd name="T27" fmla="*/ 574 h 682"/>
              <a:gd name="T28" fmla="*/ 1225 w 3464"/>
              <a:gd name="T29" fmla="*/ 198 h 682"/>
              <a:gd name="T30" fmla="*/ 1118 w 3464"/>
              <a:gd name="T31" fmla="*/ 667 h 682"/>
              <a:gd name="T32" fmla="*/ 1234 w 3464"/>
              <a:gd name="T33" fmla="*/ 420 h 682"/>
              <a:gd name="T34" fmla="*/ 1435 w 3464"/>
              <a:gd name="T35" fmla="*/ 331 h 682"/>
              <a:gd name="T36" fmla="*/ 1366 w 3464"/>
              <a:gd name="T37" fmla="*/ 186 h 682"/>
              <a:gd name="T38" fmla="*/ 2000 w 3464"/>
              <a:gd name="T39" fmla="*/ 432 h 682"/>
              <a:gd name="T40" fmla="*/ 1631 w 3464"/>
              <a:gd name="T41" fmla="*/ 476 h 682"/>
              <a:gd name="T42" fmla="*/ 1897 w 3464"/>
              <a:gd name="T43" fmla="*/ 532 h 682"/>
              <a:gd name="T44" fmla="*/ 1769 w 3464"/>
              <a:gd name="T45" fmla="*/ 682 h 682"/>
              <a:gd name="T46" fmla="*/ 1761 w 3464"/>
              <a:gd name="T47" fmla="*/ 185 h 682"/>
              <a:gd name="T48" fmla="*/ 1887 w 3464"/>
              <a:gd name="T49" fmla="*/ 380 h 682"/>
              <a:gd name="T50" fmla="*/ 1633 w 3464"/>
              <a:gd name="T51" fmla="*/ 380 h 682"/>
              <a:gd name="T52" fmla="*/ 2316 w 3464"/>
              <a:gd name="T53" fmla="*/ 570 h 682"/>
              <a:gd name="T54" fmla="*/ 2318 w 3464"/>
              <a:gd name="T55" fmla="*/ 296 h 682"/>
              <a:gd name="T56" fmla="*/ 2486 w 3464"/>
              <a:gd name="T57" fmla="*/ 256 h 682"/>
              <a:gd name="T58" fmla="*/ 2067 w 3464"/>
              <a:gd name="T59" fmla="*/ 435 h 682"/>
              <a:gd name="T60" fmla="*/ 2497 w 3464"/>
              <a:gd name="T61" fmla="*/ 607 h 682"/>
              <a:gd name="T62" fmla="*/ 2316 w 3464"/>
              <a:gd name="T63" fmla="*/ 570 h 682"/>
              <a:gd name="T64" fmla="*/ 2695 w 3464"/>
              <a:gd name="T65" fmla="*/ 258 h 682"/>
              <a:gd name="T66" fmla="*/ 2578 w 3464"/>
              <a:gd name="T67" fmla="*/ 0 h 682"/>
              <a:gd name="T68" fmla="*/ 2695 w 3464"/>
              <a:gd name="T69" fmla="*/ 667 h 682"/>
              <a:gd name="T70" fmla="*/ 2811 w 3464"/>
              <a:gd name="T71" fmla="*/ 295 h 682"/>
              <a:gd name="T72" fmla="*/ 2918 w 3464"/>
              <a:gd name="T73" fmla="*/ 667 h 682"/>
              <a:gd name="T74" fmla="*/ 3034 w 3464"/>
              <a:gd name="T75" fmla="*/ 416 h 682"/>
              <a:gd name="T76" fmla="*/ 3432 w 3464"/>
              <a:gd name="T77" fmla="*/ 560 h 682"/>
              <a:gd name="T78" fmla="*/ 3315 w 3464"/>
              <a:gd name="T79" fmla="*/ 507 h 682"/>
              <a:gd name="T80" fmla="*/ 3445 w 3464"/>
              <a:gd name="T81" fmla="*/ 300 h 682"/>
              <a:gd name="T82" fmla="*/ 3316 w 3464"/>
              <a:gd name="T83" fmla="*/ 200 h 682"/>
              <a:gd name="T84" fmla="*/ 3200 w 3464"/>
              <a:gd name="T85" fmla="*/ 78 h 682"/>
              <a:gd name="T86" fmla="*/ 3112 w 3464"/>
              <a:gd name="T87" fmla="*/ 200 h 682"/>
              <a:gd name="T88" fmla="*/ 3200 w 3464"/>
              <a:gd name="T89" fmla="*/ 300 h 682"/>
              <a:gd name="T90" fmla="*/ 3359 w 3464"/>
              <a:gd name="T91" fmla="*/ 679 h 682"/>
              <a:gd name="T92" fmla="*/ 3432 w 3464"/>
              <a:gd name="T93" fmla="*/ 560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64" h="682">
                <a:moveTo>
                  <a:pt x="460" y="1"/>
                </a:moveTo>
                <a:cubicBezTo>
                  <a:pt x="585" y="1"/>
                  <a:pt x="585" y="1"/>
                  <a:pt x="585" y="1"/>
                </a:cubicBezTo>
                <a:cubicBezTo>
                  <a:pt x="585" y="383"/>
                  <a:pt x="585" y="383"/>
                  <a:pt x="585" y="383"/>
                </a:cubicBezTo>
                <a:cubicBezTo>
                  <a:pt x="585" y="581"/>
                  <a:pt x="464" y="682"/>
                  <a:pt x="297" y="682"/>
                </a:cubicBezTo>
                <a:cubicBezTo>
                  <a:pt x="136" y="682"/>
                  <a:pt x="0" y="585"/>
                  <a:pt x="0" y="383"/>
                </a:cubicBezTo>
                <a:cubicBezTo>
                  <a:pt x="0" y="1"/>
                  <a:pt x="0" y="1"/>
                  <a:pt x="0" y="1"/>
                </a:cubicBezTo>
                <a:cubicBezTo>
                  <a:pt x="125" y="1"/>
                  <a:pt x="125" y="1"/>
                  <a:pt x="125" y="1"/>
                </a:cubicBezTo>
                <a:cubicBezTo>
                  <a:pt x="125" y="383"/>
                  <a:pt x="125" y="383"/>
                  <a:pt x="125" y="383"/>
                </a:cubicBezTo>
                <a:cubicBezTo>
                  <a:pt x="125" y="504"/>
                  <a:pt x="194" y="567"/>
                  <a:pt x="297" y="567"/>
                </a:cubicBezTo>
                <a:cubicBezTo>
                  <a:pt x="401" y="567"/>
                  <a:pt x="460" y="499"/>
                  <a:pt x="460" y="383"/>
                </a:cubicBezTo>
                <a:lnTo>
                  <a:pt x="460" y="1"/>
                </a:lnTo>
                <a:close/>
                <a:moveTo>
                  <a:pt x="949" y="574"/>
                </a:moveTo>
                <a:cubicBezTo>
                  <a:pt x="912" y="574"/>
                  <a:pt x="888" y="552"/>
                  <a:pt x="888" y="507"/>
                </a:cubicBezTo>
                <a:cubicBezTo>
                  <a:pt x="888" y="300"/>
                  <a:pt x="888" y="300"/>
                  <a:pt x="888" y="300"/>
                </a:cubicBezTo>
                <a:cubicBezTo>
                  <a:pt x="1019" y="300"/>
                  <a:pt x="1019" y="300"/>
                  <a:pt x="1019" y="300"/>
                </a:cubicBezTo>
                <a:cubicBezTo>
                  <a:pt x="1019" y="200"/>
                  <a:pt x="1019" y="200"/>
                  <a:pt x="1019" y="200"/>
                </a:cubicBezTo>
                <a:cubicBezTo>
                  <a:pt x="889" y="200"/>
                  <a:pt x="889" y="200"/>
                  <a:pt x="889" y="200"/>
                </a:cubicBezTo>
                <a:cubicBezTo>
                  <a:pt x="889" y="65"/>
                  <a:pt x="889" y="65"/>
                  <a:pt x="889" y="65"/>
                </a:cubicBezTo>
                <a:cubicBezTo>
                  <a:pt x="773" y="78"/>
                  <a:pt x="773" y="78"/>
                  <a:pt x="773" y="78"/>
                </a:cubicBezTo>
                <a:cubicBezTo>
                  <a:pt x="773" y="200"/>
                  <a:pt x="773" y="200"/>
                  <a:pt x="773" y="200"/>
                </a:cubicBezTo>
                <a:cubicBezTo>
                  <a:pt x="685" y="200"/>
                  <a:pt x="685" y="200"/>
                  <a:pt x="685" y="200"/>
                </a:cubicBezTo>
                <a:cubicBezTo>
                  <a:pt x="685" y="300"/>
                  <a:pt x="685" y="300"/>
                  <a:pt x="685" y="300"/>
                </a:cubicBezTo>
                <a:cubicBezTo>
                  <a:pt x="773" y="300"/>
                  <a:pt x="773" y="300"/>
                  <a:pt x="773" y="300"/>
                </a:cubicBezTo>
                <a:cubicBezTo>
                  <a:pt x="773" y="507"/>
                  <a:pt x="773" y="507"/>
                  <a:pt x="773" y="507"/>
                </a:cubicBezTo>
                <a:cubicBezTo>
                  <a:pt x="773" y="622"/>
                  <a:pt x="835" y="679"/>
                  <a:pt x="932" y="679"/>
                </a:cubicBezTo>
                <a:cubicBezTo>
                  <a:pt x="972" y="679"/>
                  <a:pt x="1002" y="674"/>
                  <a:pt x="1038" y="659"/>
                </a:cubicBezTo>
                <a:cubicBezTo>
                  <a:pt x="1005" y="560"/>
                  <a:pt x="1005" y="560"/>
                  <a:pt x="1005" y="560"/>
                </a:cubicBezTo>
                <a:cubicBezTo>
                  <a:pt x="987" y="568"/>
                  <a:pt x="967" y="574"/>
                  <a:pt x="949" y="574"/>
                </a:cubicBezTo>
                <a:close/>
                <a:moveTo>
                  <a:pt x="1234" y="252"/>
                </a:moveTo>
                <a:cubicBezTo>
                  <a:pt x="1225" y="198"/>
                  <a:pt x="1225" y="198"/>
                  <a:pt x="1225" y="198"/>
                </a:cubicBezTo>
                <a:cubicBezTo>
                  <a:pt x="1118" y="198"/>
                  <a:pt x="1118" y="198"/>
                  <a:pt x="1118" y="198"/>
                </a:cubicBezTo>
                <a:cubicBezTo>
                  <a:pt x="1118" y="667"/>
                  <a:pt x="1118" y="667"/>
                  <a:pt x="1118" y="667"/>
                </a:cubicBezTo>
                <a:cubicBezTo>
                  <a:pt x="1234" y="667"/>
                  <a:pt x="1234" y="667"/>
                  <a:pt x="1234" y="667"/>
                </a:cubicBezTo>
                <a:cubicBezTo>
                  <a:pt x="1234" y="420"/>
                  <a:pt x="1234" y="420"/>
                  <a:pt x="1234" y="420"/>
                </a:cubicBezTo>
                <a:cubicBezTo>
                  <a:pt x="1234" y="332"/>
                  <a:pt x="1290" y="300"/>
                  <a:pt x="1351" y="300"/>
                </a:cubicBezTo>
                <a:cubicBezTo>
                  <a:pt x="1389" y="300"/>
                  <a:pt x="1411" y="313"/>
                  <a:pt x="1435" y="331"/>
                </a:cubicBezTo>
                <a:cubicBezTo>
                  <a:pt x="1487" y="230"/>
                  <a:pt x="1487" y="230"/>
                  <a:pt x="1487" y="230"/>
                </a:cubicBezTo>
                <a:cubicBezTo>
                  <a:pt x="1462" y="206"/>
                  <a:pt x="1415" y="186"/>
                  <a:pt x="1366" y="186"/>
                </a:cubicBezTo>
                <a:cubicBezTo>
                  <a:pt x="1320" y="186"/>
                  <a:pt x="1268" y="195"/>
                  <a:pt x="1234" y="252"/>
                </a:cubicBezTo>
                <a:close/>
                <a:moveTo>
                  <a:pt x="2000" y="432"/>
                </a:moveTo>
                <a:cubicBezTo>
                  <a:pt x="2000" y="446"/>
                  <a:pt x="1999" y="461"/>
                  <a:pt x="1998" y="476"/>
                </a:cubicBezTo>
                <a:cubicBezTo>
                  <a:pt x="1631" y="476"/>
                  <a:pt x="1631" y="476"/>
                  <a:pt x="1631" y="476"/>
                </a:cubicBezTo>
                <a:cubicBezTo>
                  <a:pt x="1639" y="534"/>
                  <a:pt x="1688" y="576"/>
                  <a:pt x="1771" y="576"/>
                </a:cubicBezTo>
                <a:cubicBezTo>
                  <a:pt x="1814" y="576"/>
                  <a:pt x="1870" y="560"/>
                  <a:pt x="1897" y="532"/>
                </a:cubicBezTo>
                <a:cubicBezTo>
                  <a:pt x="1972" y="605"/>
                  <a:pt x="1972" y="605"/>
                  <a:pt x="1972" y="605"/>
                </a:cubicBezTo>
                <a:cubicBezTo>
                  <a:pt x="1921" y="656"/>
                  <a:pt x="1842" y="682"/>
                  <a:pt x="1769" y="682"/>
                </a:cubicBezTo>
                <a:cubicBezTo>
                  <a:pt x="1608" y="682"/>
                  <a:pt x="1511" y="581"/>
                  <a:pt x="1511" y="431"/>
                </a:cubicBezTo>
                <a:cubicBezTo>
                  <a:pt x="1511" y="288"/>
                  <a:pt x="1608" y="185"/>
                  <a:pt x="1761" y="185"/>
                </a:cubicBezTo>
                <a:cubicBezTo>
                  <a:pt x="1905" y="185"/>
                  <a:pt x="2000" y="268"/>
                  <a:pt x="2000" y="432"/>
                </a:cubicBezTo>
                <a:close/>
                <a:moveTo>
                  <a:pt x="1887" y="380"/>
                </a:moveTo>
                <a:cubicBezTo>
                  <a:pt x="1879" y="319"/>
                  <a:pt x="1832" y="288"/>
                  <a:pt x="1765" y="288"/>
                </a:cubicBezTo>
                <a:cubicBezTo>
                  <a:pt x="1701" y="288"/>
                  <a:pt x="1651" y="319"/>
                  <a:pt x="1633" y="380"/>
                </a:cubicBezTo>
                <a:lnTo>
                  <a:pt x="1887" y="380"/>
                </a:lnTo>
                <a:close/>
                <a:moveTo>
                  <a:pt x="2316" y="570"/>
                </a:moveTo>
                <a:cubicBezTo>
                  <a:pt x="2244" y="570"/>
                  <a:pt x="2183" y="524"/>
                  <a:pt x="2183" y="435"/>
                </a:cubicBezTo>
                <a:cubicBezTo>
                  <a:pt x="2183" y="353"/>
                  <a:pt x="2239" y="296"/>
                  <a:pt x="2318" y="296"/>
                </a:cubicBezTo>
                <a:cubicBezTo>
                  <a:pt x="2352" y="296"/>
                  <a:pt x="2385" y="307"/>
                  <a:pt x="2413" y="333"/>
                </a:cubicBezTo>
                <a:cubicBezTo>
                  <a:pt x="2486" y="256"/>
                  <a:pt x="2486" y="256"/>
                  <a:pt x="2486" y="256"/>
                </a:cubicBezTo>
                <a:cubicBezTo>
                  <a:pt x="2434" y="205"/>
                  <a:pt x="2384" y="186"/>
                  <a:pt x="2316" y="186"/>
                </a:cubicBezTo>
                <a:cubicBezTo>
                  <a:pt x="2180" y="186"/>
                  <a:pt x="2067" y="267"/>
                  <a:pt x="2067" y="435"/>
                </a:cubicBezTo>
                <a:cubicBezTo>
                  <a:pt x="2067" y="601"/>
                  <a:pt x="2180" y="682"/>
                  <a:pt x="2316" y="682"/>
                </a:cubicBezTo>
                <a:cubicBezTo>
                  <a:pt x="2386" y="682"/>
                  <a:pt x="2443" y="661"/>
                  <a:pt x="2497" y="607"/>
                </a:cubicBezTo>
                <a:cubicBezTo>
                  <a:pt x="2419" y="531"/>
                  <a:pt x="2419" y="531"/>
                  <a:pt x="2419" y="531"/>
                </a:cubicBezTo>
                <a:cubicBezTo>
                  <a:pt x="2390" y="561"/>
                  <a:pt x="2354" y="570"/>
                  <a:pt x="2316" y="570"/>
                </a:cubicBezTo>
                <a:close/>
                <a:moveTo>
                  <a:pt x="2841" y="187"/>
                </a:moveTo>
                <a:cubicBezTo>
                  <a:pt x="2788" y="187"/>
                  <a:pt x="2737" y="203"/>
                  <a:pt x="2695" y="258"/>
                </a:cubicBezTo>
                <a:cubicBezTo>
                  <a:pt x="2695" y="0"/>
                  <a:pt x="2695" y="0"/>
                  <a:pt x="2695" y="0"/>
                </a:cubicBezTo>
                <a:cubicBezTo>
                  <a:pt x="2578" y="0"/>
                  <a:pt x="2578" y="0"/>
                  <a:pt x="2578" y="0"/>
                </a:cubicBezTo>
                <a:cubicBezTo>
                  <a:pt x="2578" y="667"/>
                  <a:pt x="2578" y="667"/>
                  <a:pt x="2578" y="667"/>
                </a:cubicBezTo>
                <a:cubicBezTo>
                  <a:pt x="2695" y="667"/>
                  <a:pt x="2695" y="667"/>
                  <a:pt x="2695" y="667"/>
                </a:cubicBezTo>
                <a:cubicBezTo>
                  <a:pt x="2695" y="423"/>
                  <a:pt x="2695" y="423"/>
                  <a:pt x="2695" y="423"/>
                </a:cubicBezTo>
                <a:cubicBezTo>
                  <a:pt x="2695" y="352"/>
                  <a:pt x="2742" y="295"/>
                  <a:pt x="2811" y="295"/>
                </a:cubicBezTo>
                <a:cubicBezTo>
                  <a:pt x="2873" y="295"/>
                  <a:pt x="2918" y="330"/>
                  <a:pt x="2918" y="417"/>
                </a:cubicBezTo>
                <a:cubicBezTo>
                  <a:pt x="2918" y="667"/>
                  <a:pt x="2918" y="667"/>
                  <a:pt x="2918" y="667"/>
                </a:cubicBezTo>
                <a:cubicBezTo>
                  <a:pt x="3034" y="667"/>
                  <a:pt x="3034" y="667"/>
                  <a:pt x="3034" y="667"/>
                </a:cubicBezTo>
                <a:cubicBezTo>
                  <a:pt x="3034" y="416"/>
                  <a:pt x="3034" y="416"/>
                  <a:pt x="3034" y="416"/>
                </a:cubicBezTo>
                <a:cubicBezTo>
                  <a:pt x="3034" y="278"/>
                  <a:pt x="2975" y="187"/>
                  <a:pt x="2841" y="187"/>
                </a:cubicBezTo>
                <a:close/>
                <a:moveTo>
                  <a:pt x="3432" y="560"/>
                </a:moveTo>
                <a:cubicBezTo>
                  <a:pt x="3414" y="568"/>
                  <a:pt x="3394" y="574"/>
                  <a:pt x="3376" y="574"/>
                </a:cubicBezTo>
                <a:cubicBezTo>
                  <a:pt x="3339" y="574"/>
                  <a:pt x="3315" y="552"/>
                  <a:pt x="3315" y="507"/>
                </a:cubicBezTo>
                <a:cubicBezTo>
                  <a:pt x="3315" y="300"/>
                  <a:pt x="3315" y="300"/>
                  <a:pt x="3315" y="300"/>
                </a:cubicBezTo>
                <a:cubicBezTo>
                  <a:pt x="3445" y="300"/>
                  <a:pt x="3445" y="300"/>
                  <a:pt x="3445" y="300"/>
                </a:cubicBezTo>
                <a:cubicBezTo>
                  <a:pt x="3445" y="200"/>
                  <a:pt x="3445" y="200"/>
                  <a:pt x="3445" y="200"/>
                </a:cubicBezTo>
                <a:cubicBezTo>
                  <a:pt x="3316" y="200"/>
                  <a:pt x="3316" y="200"/>
                  <a:pt x="3316" y="200"/>
                </a:cubicBezTo>
                <a:cubicBezTo>
                  <a:pt x="3316" y="65"/>
                  <a:pt x="3316" y="65"/>
                  <a:pt x="3316" y="65"/>
                </a:cubicBezTo>
                <a:cubicBezTo>
                  <a:pt x="3200" y="78"/>
                  <a:pt x="3200" y="78"/>
                  <a:pt x="3200" y="78"/>
                </a:cubicBezTo>
                <a:cubicBezTo>
                  <a:pt x="3200" y="200"/>
                  <a:pt x="3200" y="200"/>
                  <a:pt x="3200" y="200"/>
                </a:cubicBezTo>
                <a:cubicBezTo>
                  <a:pt x="3112" y="200"/>
                  <a:pt x="3112" y="200"/>
                  <a:pt x="3112" y="200"/>
                </a:cubicBezTo>
                <a:cubicBezTo>
                  <a:pt x="3112" y="300"/>
                  <a:pt x="3112" y="300"/>
                  <a:pt x="3112" y="300"/>
                </a:cubicBezTo>
                <a:cubicBezTo>
                  <a:pt x="3200" y="300"/>
                  <a:pt x="3200" y="300"/>
                  <a:pt x="3200" y="300"/>
                </a:cubicBezTo>
                <a:cubicBezTo>
                  <a:pt x="3200" y="507"/>
                  <a:pt x="3200" y="507"/>
                  <a:pt x="3200" y="507"/>
                </a:cubicBezTo>
                <a:cubicBezTo>
                  <a:pt x="3200" y="622"/>
                  <a:pt x="3262" y="679"/>
                  <a:pt x="3359" y="679"/>
                </a:cubicBezTo>
                <a:cubicBezTo>
                  <a:pt x="3399" y="679"/>
                  <a:pt x="3428" y="674"/>
                  <a:pt x="3464" y="659"/>
                </a:cubicBezTo>
                <a:lnTo>
                  <a:pt x="3432" y="560"/>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16" name="Frame 4">
            <a:extLst>
              <a:ext uri="{FF2B5EF4-FFF2-40B4-BE49-F238E27FC236}">
                <a16:creationId xmlns:a16="http://schemas.microsoft.com/office/drawing/2014/main" id="{D1A7E720-FF7A-6C41-4A16-96E8C83D757B}"/>
              </a:ext>
            </a:extLst>
          </p:cNvPr>
          <p:cNvSpPr>
            <a:spLocks noSelect="1"/>
          </p:cNvSpPr>
          <p:nvPr userDrawn="1"/>
        </p:nvSpPr>
        <p:spPr bwMode="gray">
          <a:xfrm>
            <a:off x="317500" y="317500"/>
            <a:ext cx="3122613" cy="790575"/>
          </a:xfrm>
          <a:custGeom>
            <a:avLst/>
            <a:gdLst>
              <a:gd name="T0" fmla="*/ 2556 w 9836"/>
              <a:gd name="T1" fmla="*/ 754 h 2488"/>
              <a:gd name="T2" fmla="*/ 3241 w 9836"/>
              <a:gd name="T3" fmla="*/ 754 h 2488"/>
              <a:gd name="T4" fmla="*/ 3480 w 9836"/>
              <a:gd name="T5" fmla="*/ 1329 h 2488"/>
              <a:gd name="T6" fmla="*/ 3220 w 9836"/>
              <a:gd name="T7" fmla="*/ 1184 h 2488"/>
              <a:gd name="T8" fmla="*/ 3473 w 9836"/>
              <a:gd name="T9" fmla="*/ 1041 h 2488"/>
              <a:gd name="T10" fmla="*/ 3917 w 9836"/>
              <a:gd name="T11" fmla="*/ 1420 h 2488"/>
              <a:gd name="T12" fmla="*/ 3859 w 9836"/>
              <a:gd name="T13" fmla="*/ 751 h 2488"/>
              <a:gd name="T14" fmla="*/ 3859 w 9836"/>
              <a:gd name="T15" fmla="*/ 751 h 2488"/>
              <a:gd name="T16" fmla="*/ 4046 w 9836"/>
              <a:gd name="T17" fmla="*/ 754 h 2488"/>
              <a:gd name="T18" fmla="*/ 4406 w 9836"/>
              <a:gd name="T19" fmla="*/ 949 h 2488"/>
              <a:gd name="T20" fmla="*/ 4279 w 9836"/>
              <a:gd name="T21" fmla="*/ 818 h 2488"/>
              <a:gd name="T22" fmla="*/ 5020 w 9836"/>
              <a:gd name="T23" fmla="*/ 968 h 2488"/>
              <a:gd name="T24" fmla="*/ 5016 w 9836"/>
              <a:gd name="T25" fmla="*/ 1505 h 2488"/>
              <a:gd name="T26" fmla="*/ 4759 w 9836"/>
              <a:gd name="T27" fmla="*/ 1591 h 2488"/>
              <a:gd name="T28" fmla="*/ 4761 w 9836"/>
              <a:gd name="T29" fmla="*/ 938 h 2488"/>
              <a:gd name="T30" fmla="*/ 4899 w 9836"/>
              <a:gd name="T31" fmla="*/ 1177 h 2488"/>
              <a:gd name="T32" fmla="*/ 4899 w 9836"/>
              <a:gd name="T33" fmla="*/ 1177 h 2488"/>
              <a:gd name="T34" fmla="*/ 5119 w 9836"/>
              <a:gd name="T35" fmla="*/ 754 h 2488"/>
              <a:gd name="T36" fmla="*/ 5352 w 9836"/>
              <a:gd name="T37" fmla="*/ 1048 h 2488"/>
              <a:gd name="T38" fmla="*/ 5575 w 9836"/>
              <a:gd name="T39" fmla="*/ 1169 h 2488"/>
              <a:gd name="T40" fmla="*/ 5786 w 9836"/>
              <a:gd name="T41" fmla="*/ 1229 h 2488"/>
              <a:gd name="T42" fmla="*/ 5924 w 9836"/>
              <a:gd name="T43" fmla="*/ 1435 h 2488"/>
              <a:gd name="T44" fmla="*/ 6042 w 9836"/>
              <a:gd name="T45" fmla="*/ 1133 h 2488"/>
              <a:gd name="T46" fmla="*/ 6247 w 9836"/>
              <a:gd name="T47" fmla="*/ 1420 h 2488"/>
              <a:gd name="T48" fmla="*/ 6247 w 9836"/>
              <a:gd name="T49" fmla="*/ 1420 h 2488"/>
              <a:gd name="T50" fmla="*/ 6374 w 9836"/>
              <a:gd name="T51" fmla="*/ 818 h 2488"/>
              <a:gd name="T52" fmla="*/ 6972 w 9836"/>
              <a:gd name="T53" fmla="*/ 1420 h 2488"/>
              <a:gd name="T54" fmla="*/ 6462 w 9836"/>
              <a:gd name="T55" fmla="*/ 1185 h 2488"/>
              <a:gd name="T56" fmla="*/ 6848 w 9836"/>
              <a:gd name="T57" fmla="*/ 1185 h 2488"/>
              <a:gd name="T58" fmla="*/ 6848 w 9836"/>
              <a:gd name="T59" fmla="*/ 1185 h 2488"/>
              <a:gd name="T60" fmla="*/ 7393 w 9836"/>
              <a:gd name="T61" fmla="*/ 1076 h 2488"/>
              <a:gd name="T62" fmla="*/ 7271 w 9836"/>
              <a:gd name="T63" fmla="*/ 1230 h 2488"/>
              <a:gd name="T64" fmla="*/ 7060 w 9836"/>
              <a:gd name="T65" fmla="*/ 1352 h 2488"/>
              <a:gd name="T66" fmla="*/ 7687 w 9836"/>
              <a:gd name="T67" fmla="*/ 1005 h 2488"/>
              <a:gd name="T68" fmla="*/ 7687 w 9836"/>
              <a:gd name="T69" fmla="*/ 1420 h 2488"/>
              <a:gd name="T70" fmla="*/ 7941 w 9836"/>
              <a:gd name="T71" fmla="*/ 983 h 2488"/>
              <a:gd name="T72" fmla="*/ 8449 w 9836"/>
              <a:gd name="T73" fmla="*/ 1229 h 2488"/>
              <a:gd name="T74" fmla="*/ 8423 w 9836"/>
              <a:gd name="T75" fmla="*/ 1359 h 2488"/>
              <a:gd name="T76" fmla="*/ 8451 w 9836"/>
              <a:gd name="T77" fmla="*/ 1185 h 2488"/>
              <a:gd name="T78" fmla="*/ 8338 w 9836"/>
              <a:gd name="T79" fmla="*/ 1133 h 2488"/>
              <a:gd name="T80" fmla="*/ 8911 w 9836"/>
              <a:gd name="T81" fmla="*/ 1353 h 2488"/>
              <a:gd name="T82" fmla="*/ 8633 w 9836"/>
              <a:gd name="T83" fmla="*/ 1487 h 2488"/>
              <a:gd name="T84" fmla="*/ 8516 w 9836"/>
              <a:gd name="T85" fmla="*/ 1177 h 2488"/>
              <a:gd name="T86" fmla="*/ 9032 w 9836"/>
              <a:gd name="T87" fmla="*/ 968 h 2488"/>
              <a:gd name="T88" fmla="*/ 8773 w 9836"/>
              <a:gd name="T89" fmla="*/ 1306 h 2488"/>
              <a:gd name="T90" fmla="*/ 9190 w 9836"/>
              <a:gd name="T91" fmla="*/ 886 h 2488"/>
              <a:gd name="T92" fmla="*/ 9248 w 9836"/>
              <a:gd name="T93" fmla="*/ 1420 h 2488"/>
              <a:gd name="T94" fmla="*/ 9836 w 9836"/>
              <a:gd name="T95" fmla="*/ 1186 h 2488"/>
              <a:gd name="T96" fmla="*/ 9836 w 9836"/>
              <a:gd name="T97" fmla="*/ 1186 h 2488"/>
              <a:gd name="T98" fmla="*/ 9589 w 9836"/>
              <a:gd name="T99" fmla="*/ 1325 h 2488"/>
              <a:gd name="T100" fmla="*/ 0 w 9836"/>
              <a:gd name="T101" fmla="*/ 1013 h 2488"/>
              <a:gd name="T102" fmla="*/ 615 w 9836"/>
              <a:gd name="T103" fmla="*/ 614 h 2488"/>
              <a:gd name="T104" fmla="*/ 399 w 9836"/>
              <a:gd name="T105" fmla="*/ 0 h 2488"/>
              <a:gd name="T106" fmla="*/ 399 w 9836"/>
              <a:gd name="T107" fmla="*/ 0 h 2488"/>
              <a:gd name="T108" fmla="*/ 1014 w 9836"/>
              <a:gd name="T109" fmla="*/ 399 h 2488"/>
              <a:gd name="T110" fmla="*/ 1009 w 9836"/>
              <a:gd name="T111" fmla="*/ 2488 h 2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836" h="2488">
                <a:moveTo>
                  <a:pt x="3241" y="754"/>
                </a:moveTo>
                <a:cubicBezTo>
                  <a:pt x="2964" y="1423"/>
                  <a:pt x="2964" y="1423"/>
                  <a:pt x="2964" y="1423"/>
                </a:cubicBezTo>
                <a:cubicBezTo>
                  <a:pt x="2834" y="1423"/>
                  <a:pt x="2834" y="1423"/>
                  <a:pt x="2834" y="1423"/>
                </a:cubicBezTo>
                <a:cubicBezTo>
                  <a:pt x="2556" y="754"/>
                  <a:pt x="2556" y="754"/>
                  <a:pt x="2556" y="754"/>
                </a:cubicBezTo>
                <a:cubicBezTo>
                  <a:pt x="2697" y="754"/>
                  <a:pt x="2697" y="754"/>
                  <a:pt x="2697" y="754"/>
                </a:cubicBezTo>
                <a:cubicBezTo>
                  <a:pt x="2898" y="1273"/>
                  <a:pt x="2898" y="1273"/>
                  <a:pt x="2898" y="1273"/>
                </a:cubicBezTo>
                <a:cubicBezTo>
                  <a:pt x="3101" y="754"/>
                  <a:pt x="3101" y="754"/>
                  <a:pt x="3101" y="754"/>
                </a:cubicBezTo>
                <a:lnTo>
                  <a:pt x="3241" y="754"/>
                </a:lnTo>
                <a:close/>
                <a:moveTo>
                  <a:pt x="3708" y="1185"/>
                </a:moveTo>
                <a:cubicBezTo>
                  <a:pt x="3708" y="1199"/>
                  <a:pt x="3707" y="1214"/>
                  <a:pt x="3706" y="1229"/>
                </a:cubicBezTo>
                <a:cubicBezTo>
                  <a:pt x="3340" y="1229"/>
                  <a:pt x="3340" y="1229"/>
                  <a:pt x="3340" y="1229"/>
                </a:cubicBezTo>
                <a:cubicBezTo>
                  <a:pt x="3347" y="1287"/>
                  <a:pt x="3397" y="1329"/>
                  <a:pt x="3480" y="1329"/>
                </a:cubicBezTo>
                <a:cubicBezTo>
                  <a:pt x="3523" y="1329"/>
                  <a:pt x="3578" y="1313"/>
                  <a:pt x="3605" y="1285"/>
                </a:cubicBezTo>
                <a:cubicBezTo>
                  <a:pt x="3680" y="1359"/>
                  <a:pt x="3680" y="1359"/>
                  <a:pt x="3680" y="1359"/>
                </a:cubicBezTo>
                <a:cubicBezTo>
                  <a:pt x="3629" y="1409"/>
                  <a:pt x="3550" y="1435"/>
                  <a:pt x="3478" y="1435"/>
                </a:cubicBezTo>
                <a:cubicBezTo>
                  <a:pt x="3316" y="1435"/>
                  <a:pt x="3220" y="1334"/>
                  <a:pt x="3220" y="1184"/>
                </a:cubicBezTo>
                <a:cubicBezTo>
                  <a:pt x="3220" y="1041"/>
                  <a:pt x="3317" y="938"/>
                  <a:pt x="3469" y="938"/>
                </a:cubicBezTo>
                <a:cubicBezTo>
                  <a:pt x="3613" y="938"/>
                  <a:pt x="3708" y="1021"/>
                  <a:pt x="3708" y="1185"/>
                </a:cubicBezTo>
                <a:close/>
                <a:moveTo>
                  <a:pt x="3595" y="1133"/>
                </a:moveTo>
                <a:cubicBezTo>
                  <a:pt x="3587" y="1072"/>
                  <a:pt x="3541" y="1041"/>
                  <a:pt x="3473" y="1041"/>
                </a:cubicBezTo>
                <a:cubicBezTo>
                  <a:pt x="3409" y="1041"/>
                  <a:pt x="3360" y="1072"/>
                  <a:pt x="3341" y="1133"/>
                </a:cubicBezTo>
                <a:lnTo>
                  <a:pt x="3595" y="1133"/>
                </a:lnTo>
                <a:close/>
                <a:moveTo>
                  <a:pt x="3801" y="1420"/>
                </a:moveTo>
                <a:cubicBezTo>
                  <a:pt x="3917" y="1420"/>
                  <a:pt x="3917" y="1420"/>
                  <a:pt x="3917" y="1420"/>
                </a:cubicBezTo>
                <a:cubicBezTo>
                  <a:pt x="3917" y="949"/>
                  <a:pt x="3917" y="949"/>
                  <a:pt x="3917" y="949"/>
                </a:cubicBezTo>
                <a:cubicBezTo>
                  <a:pt x="3801" y="949"/>
                  <a:pt x="3801" y="949"/>
                  <a:pt x="3801" y="949"/>
                </a:cubicBezTo>
                <a:lnTo>
                  <a:pt x="3801" y="1420"/>
                </a:lnTo>
                <a:close/>
                <a:moveTo>
                  <a:pt x="3859" y="751"/>
                </a:moveTo>
                <a:cubicBezTo>
                  <a:pt x="3825" y="751"/>
                  <a:pt x="3790" y="773"/>
                  <a:pt x="3790" y="818"/>
                </a:cubicBezTo>
                <a:cubicBezTo>
                  <a:pt x="3790" y="864"/>
                  <a:pt x="3825" y="886"/>
                  <a:pt x="3859" y="886"/>
                </a:cubicBezTo>
                <a:cubicBezTo>
                  <a:pt x="3893" y="886"/>
                  <a:pt x="3927" y="864"/>
                  <a:pt x="3927" y="818"/>
                </a:cubicBezTo>
                <a:cubicBezTo>
                  <a:pt x="3927" y="773"/>
                  <a:pt x="3893" y="751"/>
                  <a:pt x="3859" y="751"/>
                </a:cubicBezTo>
                <a:close/>
                <a:moveTo>
                  <a:pt x="4046" y="1420"/>
                </a:moveTo>
                <a:cubicBezTo>
                  <a:pt x="4161" y="1420"/>
                  <a:pt x="4161" y="1420"/>
                  <a:pt x="4161" y="1420"/>
                </a:cubicBezTo>
                <a:cubicBezTo>
                  <a:pt x="4161" y="754"/>
                  <a:pt x="4161" y="754"/>
                  <a:pt x="4161" y="754"/>
                </a:cubicBezTo>
                <a:cubicBezTo>
                  <a:pt x="4046" y="754"/>
                  <a:pt x="4046" y="754"/>
                  <a:pt x="4046" y="754"/>
                </a:cubicBezTo>
                <a:lnTo>
                  <a:pt x="4046" y="1420"/>
                </a:lnTo>
                <a:close/>
                <a:moveTo>
                  <a:pt x="4289" y="1420"/>
                </a:moveTo>
                <a:cubicBezTo>
                  <a:pt x="4406" y="1420"/>
                  <a:pt x="4406" y="1420"/>
                  <a:pt x="4406" y="1420"/>
                </a:cubicBezTo>
                <a:cubicBezTo>
                  <a:pt x="4406" y="949"/>
                  <a:pt x="4406" y="949"/>
                  <a:pt x="4406" y="949"/>
                </a:cubicBezTo>
                <a:cubicBezTo>
                  <a:pt x="4289" y="949"/>
                  <a:pt x="4289" y="949"/>
                  <a:pt x="4289" y="949"/>
                </a:cubicBezTo>
                <a:lnTo>
                  <a:pt x="4289" y="1420"/>
                </a:lnTo>
                <a:close/>
                <a:moveTo>
                  <a:pt x="4348" y="751"/>
                </a:moveTo>
                <a:cubicBezTo>
                  <a:pt x="4313" y="751"/>
                  <a:pt x="4279" y="773"/>
                  <a:pt x="4279" y="818"/>
                </a:cubicBezTo>
                <a:cubicBezTo>
                  <a:pt x="4279" y="864"/>
                  <a:pt x="4313" y="886"/>
                  <a:pt x="4348" y="886"/>
                </a:cubicBezTo>
                <a:cubicBezTo>
                  <a:pt x="4382" y="886"/>
                  <a:pt x="4416" y="864"/>
                  <a:pt x="4416" y="818"/>
                </a:cubicBezTo>
                <a:cubicBezTo>
                  <a:pt x="4416" y="773"/>
                  <a:pt x="4382" y="751"/>
                  <a:pt x="4348" y="751"/>
                </a:cubicBezTo>
                <a:close/>
                <a:moveTo>
                  <a:pt x="5020" y="968"/>
                </a:moveTo>
                <a:cubicBezTo>
                  <a:pt x="4961" y="1036"/>
                  <a:pt x="4961" y="1036"/>
                  <a:pt x="4961" y="1036"/>
                </a:cubicBezTo>
                <a:cubicBezTo>
                  <a:pt x="5002" y="1085"/>
                  <a:pt x="5016" y="1128"/>
                  <a:pt x="5016" y="1177"/>
                </a:cubicBezTo>
                <a:cubicBezTo>
                  <a:pt x="5016" y="1260"/>
                  <a:pt x="4976" y="1318"/>
                  <a:pt x="4899" y="1353"/>
                </a:cubicBezTo>
                <a:cubicBezTo>
                  <a:pt x="4998" y="1388"/>
                  <a:pt x="5016" y="1460"/>
                  <a:pt x="5016" y="1505"/>
                </a:cubicBezTo>
                <a:cubicBezTo>
                  <a:pt x="5016" y="1639"/>
                  <a:pt x="4885" y="1703"/>
                  <a:pt x="4759" y="1703"/>
                </a:cubicBezTo>
                <a:cubicBezTo>
                  <a:pt x="4596" y="1703"/>
                  <a:pt x="4501" y="1622"/>
                  <a:pt x="4506" y="1487"/>
                </a:cubicBezTo>
                <a:cubicBezTo>
                  <a:pt x="4621" y="1487"/>
                  <a:pt x="4621" y="1487"/>
                  <a:pt x="4621" y="1487"/>
                </a:cubicBezTo>
                <a:cubicBezTo>
                  <a:pt x="4616" y="1552"/>
                  <a:pt x="4686" y="1591"/>
                  <a:pt x="4759" y="1591"/>
                </a:cubicBezTo>
                <a:cubicBezTo>
                  <a:pt x="4824" y="1591"/>
                  <a:pt x="4895" y="1563"/>
                  <a:pt x="4895" y="1505"/>
                </a:cubicBezTo>
                <a:cubicBezTo>
                  <a:pt x="4895" y="1448"/>
                  <a:pt x="4849" y="1413"/>
                  <a:pt x="4761" y="1413"/>
                </a:cubicBezTo>
                <a:cubicBezTo>
                  <a:pt x="4606" y="1413"/>
                  <a:pt x="4504" y="1324"/>
                  <a:pt x="4504" y="1177"/>
                </a:cubicBezTo>
                <a:cubicBezTo>
                  <a:pt x="4504" y="1018"/>
                  <a:pt x="4630" y="938"/>
                  <a:pt x="4761" y="938"/>
                </a:cubicBezTo>
                <a:cubicBezTo>
                  <a:pt x="4797" y="938"/>
                  <a:pt x="4850" y="946"/>
                  <a:pt x="4882" y="968"/>
                </a:cubicBezTo>
                <a:cubicBezTo>
                  <a:pt x="4935" y="903"/>
                  <a:pt x="4935" y="903"/>
                  <a:pt x="4935" y="903"/>
                </a:cubicBezTo>
                <a:lnTo>
                  <a:pt x="5020" y="968"/>
                </a:lnTo>
                <a:close/>
                <a:moveTo>
                  <a:pt x="4899" y="1177"/>
                </a:moveTo>
                <a:cubicBezTo>
                  <a:pt x="4899" y="1096"/>
                  <a:pt x="4837" y="1046"/>
                  <a:pt x="4761" y="1046"/>
                </a:cubicBezTo>
                <a:cubicBezTo>
                  <a:pt x="4685" y="1046"/>
                  <a:pt x="4620" y="1089"/>
                  <a:pt x="4620" y="1177"/>
                </a:cubicBezTo>
                <a:cubicBezTo>
                  <a:pt x="4620" y="1258"/>
                  <a:pt x="4685" y="1306"/>
                  <a:pt x="4761" y="1306"/>
                </a:cubicBezTo>
                <a:cubicBezTo>
                  <a:pt x="4837" y="1306"/>
                  <a:pt x="4899" y="1257"/>
                  <a:pt x="4899" y="1177"/>
                </a:cubicBezTo>
                <a:close/>
                <a:moveTo>
                  <a:pt x="5382" y="940"/>
                </a:moveTo>
                <a:cubicBezTo>
                  <a:pt x="5329" y="940"/>
                  <a:pt x="5278" y="956"/>
                  <a:pt x="5236" y="1011"/>
                </a:cubicBezTo>
                <a:cubicBezTo>
                  <a:pt x="5236" y="754"/>
                  <a:pt x="5236" y="754"/>
                  <a:pt x="5236" y="754"/>
                </a:cubicBezTo>
                <a:cubicBezTo>
                  <a:pt x="5119" y="754"/>
                  <a:pt x="5119" y="754"/>
                  <a:pt x="5119" y="754"/>
                </a:cubicBezTo>
                <a:cubicBezTo>
                  <a:pt x="5119" y="1420"/>
                  <a:pt x="5119" y="1420"/>
                  <a:pt x="5119" y="1420"/>
                </a:cubicBezTo>
                <a:cubicBezTo>
                  <a:pt x="5236" y="1420"/>
                  <a:pt x="5236" y="1420"/>
                  <a:pt x="5236" y="1420"/>
                </a:cubicBezTo>
                <a:cubicBezTo>
                  <a:pt x="5236" y="1177"/>
                  <a:pt x="5236" y="1177"/>
                  <a:pt x="5236" y="1177"/>
                </a:cubicBezTo>
                <a:cubicBezTo>
                  <a:pt x="5236" y="1105"/>
                  <a:pt x="5283" y="1048"/>
                  <a:pt x="5352" y="1048"/>
                </a:cubicBezTo>
                <a:cubicBezTo>
                  <a:pt x="5414" y="1048"/>
                  <a:pt x="5459" y="1083"/>
                  <a:pt x="5459" y="1170"/>
                </a:cubicBezTo>
                <a:cubicBezTo>
                  <a:pt x="5459" y="1420"/>
                  <a:pt x="5459" y="1420"/>
                  <a:pt x="5459" y="1420"/>
                </a:cubicBezTo>
                <a:cubicBezTo>
                  <a:pt x="5575" y="1420"/>
                  <a:pt x="5575" y="1420"/>
                  <a:pt x="5575" y="1420"/>
                </a:cubicBezTo>
                <a:cubicBezTo>
                  <a:pt x="5575" y="1169"/>
                  <a:pt x="5575" y="1169"/>
                  <a:pt x="5575" y="1169"/>
                </a:cubicBezTo>
                <a:cubicBezTo>
                  <a:pt x="5575" y="1031"/>
                  <a:pt x="5516" y="940"/>
                  <a:pt x="5382" y="940"/>
                </a:cubicBezTo>
                <a:close/>
                <a:moveTo>
                  <a:pt x="6155" y="1185"/>
                </a:moveTo>
                <a:cubicBezTo>
                  <a:pt x="6155" y="1199"/>
                  <a:pt x="6154" y="1214"/>
                  <a:pt x="6153" y="1229"/>
                </a:cubicBezTo>
                <a:cubicBezTo>
                  <a:pt x="5786" y="1229"/>
                  <a:pt x="5786" y="1229"/>
                  <a:pt x="5786" y="1229"/>
                </a:cubicBezTo>
                <a:cubicBezTo>
                  <a:pt x="5794" y="1287"/>
                  <a:pt x="5843" y="1329"/>
                  <a:pt x="5926" y="1329"/>
                </a:cubicBezTo>
                <a:cubicBezTo>
                  <a:pt x="5969" y="1329"/>
                  <a:pt x="6025" y="1313"/>
                  <a:pt x="6052" y="1285"/>
                </a:cubicBezTo>
                <a:cubicBezTo>
                  <a:pt x="6126" y="1359"/>
                  <a:pt x="6126" y="1359"/>
                  <a:pt x="6126" y="1359"/>
                </a:cubicBezTo>
                <a:cubicBezTo>
                  <a:pt x="6076" y="1409"/>
                  <a:pt x="5997" y="1435"/>
                  <a:pt x="5924" y="1435"/>
                </a:cubicBezTo>
                <a:cubicBezTo>
                  <a:pt x="5762" y="1435"/>
                  <a:pt x="5666" y="1334"/>
                  <a:pt x="5666" y="1184"/>
                </a:cubicBezTo>
                <a:cubicBezTo>
                  <a:pt x="5666" y="1041"/>
                  <a:pt x="5763" y="938"/>
                  <a:pt x="5916" y="938"/>
                </a:cubicBezTo>
                <a:cubicBezTo>
                  <a:pt x="6060" y="938"/>
                  <a:pt x="6155" y="1021"/>
                  <a:pt x="6155" y="1185"/>
                </a:cubicBezTo>
                <a:close/>
                <a:moveTo>
                  <a:pt x="6042" y="1133"/>
                </a:moveTo>
                <a:cubicBezTo>
                  <a:pt x="6034" y="1072"/>
                  <a:pt x="5987" y="1041"/>
                  <a:pt x="5920" y="1041"/>
                </a:cubicBezTo>
                <a:cubicBezTo>
                  <a:pt x="5856" y="1041"/>
                  <a:pt x="5806" y="1072"/>
                  <a:pt x="5788" y="1133"/>
                </a:cubicBezTo>
                <a:lnTo>
                  <a:pt x="6042" y="1133"/>
                </a:lnTo>
                <a:close/>
                <a:moveTo>
                  <a:pt x="6247" y="1420"/>
                </a:moveTo>
                <a:cubicBezTo>
                  <a:pt x="6364" y="1420"/>
                  <a:pt x="6364" y="1420"/>
                  <a:pt x="6364" y="1420"/>
                </a:cubicBezTo>
                <a:cubicBezTo>
                  <a:pt x="6364" y="949"/>
                  <a:pt x="6364" y="949"/>
                  <a:pt x="6364" y="949"/>
                </a:cubicBezTo>
                <a:cubicBezTo>
                  <a:pt x="6247" y="949"/>
                  <a:pt x="6247" y="949"/>
                  <a:pt x="6247" y="949"/>
                </a:cubicBezTo>
                <a:lnTo>
                  <a:pt x="6247" y="1420"/>
                </a:lnTo>
                <a:close/>
                <a:moveTo>
                  <a:pt x="6306" y="751"/>
                </a:moveTo>
                <a:cubicBezTo>
                  <a:pt x="6271" y="751"/>
                  <a:pt x="6237" y="773"/>
                  <a:pt x="6237" y="818"/>
                </a:cubicBezTo>
                <a:cubicBezTo>
                  <a:pt x="6237" y="864"/>
                  <a:pt x="6271" y="886"/>
                  <a:pt x="6306" y="886"/>
                </a:cubicBezTo>
                <a:cubicBezTo>
                  <a:pt x="6340" y="886"/>
                  <a:pt x="6374" y="864"/>
                  <a:pt x="6374" y="818"/>
                </a:cubicBezTo>
                <a:cubicBezTo>
                  <a:pt x="6374" y="773"/>
                  <a:pt x="6340" y="751"/>
                  <a:pt x="6306" y="751"/>
                </a:cubicBezTo>
                <a:close/>
                <a:moveTo>
                  <a:pt x="6855" y="754"/>
                </a:moveTo>
                <a:cubicBezTo>
                  <a:pt x="6972" y="754"/>
                  <a:pt x="6972" y="754"/>
                  <a:pt x="6972" y="754"/>
                </a:cubicBezTo>
                <a:cubicBezTo>
                  <a:pt x="6972" y="1420"/>
                  <a:pt x="6972" y="1420"/>
                  <a:pt x="6972" y="1420"/>
                </a:cubicBezTo>
                <a:cubicBezTo>
                  <a:pt x="6863" y="1420"/>
                  <a:pt x="6863" y="1420"/>
                  <a:pt x="6863" y="1420"/>
                </a:cubicBezTo>
                <a:cubicBezTo>
                  <a:pt x="6855" y="1356"/>
                  <a:pt x="6855" y="1356"/>
                  <a:pt x="6855" y="1356"/>
                </a:cubicBezTo>
                <a:cubicBezTo>
                  <a:pt x="6818" y="1417"/>
                  <a:pt x="6761" y="1434"/>
                  <a:pt x="6704" y="1434"/>
                </a:cubicBezTo>
                <a:cubicBezTo>
                  <a:pt x="6567" y="1434"/>
                  <a:pt x="6462" y="1339"/>
                  <a:pt x="6462" y="1185"/>
                </a:cubicBezTo>
                <a:cubicBezTo>
                  <a:pt x="6462" y="1023"/>
                  <a:pt x="6564" y="939"/>
                  <a:pt x="6701" y="939"/>
                </a:cubicBezTo>
                <a:cubicBezTo>
                  <a:pt x="6751" y="939"/>
                  <a:pt x="6827" y="965"/>
                  <a:pt x="6855" y="1015"/>
                </a:cubicBezTo>
                <a:lnTo>
                  <a:pt x="6855" y="754"/>
                </a:lnTo>
                <a:close/>
                <a:moveTo>
                  <a:pt x="6848" y="1185"/>
                </a:moveTo>
                <a:cubicBezTo>
                  <a:pt x="6848" y="1104"/>
                  <a:pt x="6785" y="1048"/>
                  <a:pt x="6711" y="1048"/>
                </a:cubicBezTo>
                <a:cubicBezTo>
                  <a:pt x="6638" y="1048"/>
                  <a:pt x="6578" y="1100"/>
                  <a:pt x="6578" y="1185"/>
                </a:cubicBezTo>
                <a:cubicBezTo>
                  <a:pt x="6578" y="1268"/>
                  <a:pt x="6637" y="1324"/>
                  <a:pt x="6711" y="1324"/>
                </a:cubicBezTo>
                <a:cubicBezTo>
                  <a:pt x="6785" y="1324"/>
                  <a:pt x="6848" y="1271"/>
                  <a:pt x="6848" y="1185"/>
                </a:cubicBezTo>
                <a:close/>
                <a:moveTo>
                  <a:pt x="7278" y="1132"/>
                </a:moveTo>
                <a:cubicBezTo>
                  <a:pt x="7220" y="1128"/>
                  <a:pt x="7191" y="1111"/>
                  <a:pt x="7191" y="1080"/>
                </a:cubicBezTo>
                <a:cubicBezTo>
                  <a:pt x="7191" y="1051"/>
                  <a:pt x="7220" y="1034"/>
                  <a:pt x="7276" y="1034"/>
                </a:cubicBezTo>
                <a:cubicBezTo>
                  <a:pt x="7321" y="1034"/>
                  <a:pt x="7359" y="1045"/>
                  <a:pt x="7393" y="1076"/>
                </a:cubicBezTo>
                <a:cubicBezTo>
                  <a:pt x="7457" y="999"/>
                  <a:pt x="7457" y="999"/>
                  <a:pt x="7457" y="999"/>
                </a:cubicBezTo>
                <a:cubicBezTo>
                  <a:pt x="7403" y="953"/>
                  <a:pt x="7348" y="938"/>
                  <a:pt x="7275" y="938"/>
                </a:cubicBezTo>
                <a:cubicBezTo>
                  <a:pt x="7189" y="938"/>
                  <a:pt x="7076" y="975"/>
                  <a:pt x="7076" y="1084"/>
                </a:cubicBezTo>
                <a:cubicBezTo>
                  <a:pt x="7076" y="1191"/>
                  <a:pt x="7183" y="1222"/>
                  <a:pt x="7271" y="1230"/>
                </a:cubicBezTo>
                <a:cubicBezTo>
                  <a:pt x="7338" y="1234"/>
                  <a:pt x="7364" y="1252"/>
                  <a:pt x="7364" y="1283"/>
                </a:cubicBezTo>
                <a:cubicBezTo>
                  <a:pt x="7364" y="1317"/>
                  <a:pt x="7326" y="1335"/>
                  <a:pt x="7283" y="1335"/>
                </a:cubicBezTo>
                <a:cubicBezTo>
                  <a:pt x="7230" y="1335"/>
                  <a:pt x="7163" y="1317"/>
                  <a:pt x="7117" y="1269"/>
                </a:cubicBezTo>
                <a:cubicBezTo>
                  <a:pt x="7060" y="1352"/>
                  <a:pt x="7060" y="1352"/>
                  <a:pt x="7060" y="1352"/>
                </a:cubicBezTo>
                <a:cubicBezTo>
                  <a:pt x="7130" y="1423"/>
                  <a:pt x="7202" y="1436"/>
                  <a:pt x="7277" y="1436"/>
                </a:cubicBezTo>
                <a:cubicBezTo>
                  <a:pt x="7411" y="1436"/>
                  <a:pt x="7479" y="1364"/>
                  <a:pt x="7479" y="1281"/>
                </a:cubicBezTo>
                <a:cubicBezTo>
                  <a:pt x="7479" y="1158"/>
                  <a:pt x="7367" y="1137"/>
                  <a:pt x="7278" y="1132"/>
                </a:cubicBezTo>
                <a:close/>
                <a:moveTo>
                  <a:pt x="7687" y="1005"/>
                </a:moveTo>
                <a:cubicBezTo>
                  <a:pt x="7679" y="951"/>
                  <a:pt x="7679" y="951"/>
                  <a:pt x="7679" y="951"/>
                </a:cubicBezTo>
                <a:cubicBezTo>
                  <a:pt x="7571" y="951"/>
                  <a:pt x="7571" y="951"/>
                  <a:pt x="7571" y="951"/>
                </a:cubicBezTo>
                <a:cubicBezTo>
                  <a:pt x="7571" y="1420"/>
                  <a:pt x="7571" y="1420"/>
                  <a:pt x="7571" y="1420"/>
                </a:cubicBezTo>
                <a:cubicBezTo>
                  <a:pt x="7687" y="1420"/>
                  <a:pt x="7687" y="1420"/>
                  <a:pt x="7687" y="1420"/>
                </a:cubicBezTo>
                <a:cubicBezTo>
                  <a:pt x="7687" y="1173"/>
                  <a:pt x="7687" y="1173"/>
                  <a:pt x="7687" y="1173"/>
                </a:cubicBezTo>
                <a:cubicBezTo>
                  <a:pt x="7687" y="1085"/>
                  <a:pt x="7743" y="1054"/>
                  <a:pt x="7804" y="1054"/>
                </a:cubicBezTo>
                <a:cubicBezTo>
                  <a:pt x="7842" y="1054"/>
                  <a:pt x="7864" y="1066"/>
                  <a:pt x="7888" y="1084"/>
                </a:cubicBezTo>
                <a:cubicBezTo>
                  <a:pt x="7941" y="983"/>
                  <a:pt x="7941" y="983"/>
                  <a:pt x="7941" y="983"/>
                </a:cubicBezTo>
                <a:cubicBezTo>
                  <a:pt x="7915" y="959"/>
                  <a:pt x="7868" y="939"/>
                  <a:pt x="7820" y="939"/>
                </a:cubicBezTo>
                <a:cubicBezTo>
                  <a:pt x="7773" y="939"/>
                  <a:pt x="7721" y="948"/>
                  <a:pt x="7687" y="1005"/>
                </a:cubicBezTo>
                <a:close/>
                <a:moveTo>
                  <a:pt x="8451" y="1185"/>
                </a:moveTo>
                <a:cubicBezTo>
                  <a:pt x="8451" y="1199"/>
                  <a:pt x="8450" y="1214"/>
                  <a:pt x="8449" y="1229"/>
                </a:cubicBezTo>
                <a:cubicBezTo>
                  <a:pt x="8082" y="1229"/>
                  <a:pt x="8082" y="1229"/>
                  <a:pt x="8082" y="1229"/>
                </a:cubicBezTo>
                <a:cubicBezTo>
                  <a:pt x="8090" y="1287"/>
                  <a:pt x="8140" y="1329"/>
                  <a:pt x="8223" y="1329"/>
                </a:cubicBezTo>
                <a:cubicBezTo>
                  <a:pt x="8265" y="1329"/>
                  <a:pt x="8321" y="1313"/>
                  <a:pt x="8348" y="1285"/>
                </a:cubicBezTo>
                <a:cubicBezTo>
                  <a:pt x="8423" y="1359"/>
                  <a:pt x="8423" y="1359"/>
                  <a:pt x="8423" y="1359"/>
                </a:cubicBezTo>
                <a:cubicBezTo>
                  <a:pt x="8372" y="1409"/>
                  <a:pt x="8293" y="1435"/>
                  <a:pt x="8221" y="1435"/>
                </a:cubicBezTo>
                <a:cubicBezTo>
                  <a:pt x="8059" y="1435"/>
                  <a:pt x="7962" y="1334"/>
                  <a:pt x="7962" y="1184"/>
                </a:cubicBezTo>
                <a:cubicBezTo>
                  <a:pt x="7962" y="1041"/>
                  <a:pt x="8060" y="938"/>
                  <a:pt x="8212" y="938"/>
                </a:cubicBezTo>
                <a:cubicBezTo>
                  <a:pt x="8356" y="938"/>
                  <a:pt x="8451" y="1021"/>
                  <a:pt x="8451" y="1185"/>
                </a:cubicBezTo>
                <a:close/>
                <a:moveTo>
                  <a:pt x="8338" y="1133"/>
                </a:moveTo>
                <a:cubicBezTo>
                  <a:pt x="8330" y="1072"/>
                  <a:pt x="8284" y="1041"/>
                  <a:pt x="8216" y="1041"/>
                </a:cubicBezTo>
                <a:cubicBezTo>
                  <a:pt x="8152" y="1041"/>
                  <a:pt x="8103" y="1072"/>
                  <a:pt x="8084" y="1133"/>
                </a:cubicBezTo>
                <a:lnTo>
                  <a:pt x="8338" y="1133"/>
                </a:lnTo>
                <a:close/>
                <a:moveTo>
                  <a:pt x="9032" y="968"/>
                </a:moveTo>
                <a:cubicBezTo>
                  <a:pt x="8973" y="1036"/>
                  <a:pt x="8973" y="1036"/>
                  <a:pt x="8973" y="1036"/>
                </a:cubicBezTo>
                <a:cubicBezTo>
                  <a:pt x="9014" y="1085"/>
                  <a:pt x="9028" y="1128"/>
                  <a:pt x="9028" y="1177"/>
                </a:cubicBezTo>
                <a:cubicBezTo>
                  <a:pt x="9028" y="1260"/>
                  <a:pt x="8989" y="1318"/>
                  <a:pt x="8911" y="1353"/>
                </a:cubicBezTo>
                <a:cubicBezTo>
                  <a:pt x="9011" y="1388"/>
                  <a:pt x="9028" y="1460"/>
                  <a:pt x="9028" y="1505"/>
                </a:cubicBezTo>
                <a:cubicBezTo>
                  <a:pt x="9028" y="1639"/>
                  <a:pt x="8897" y="1703"/>
                  <a:pt x="8771" y="1703"/>
                </a:cubicBezTo>
                <a:cubicBezTo>
                  <a:pt x="8608" y="1703"/>
                  <a:pt x="8513" y="1622"/>
                  <a:pt x="8518" y="1487"/>
                </a:cubicBezTo>
                <a:cubicBezTo>
                  <a:pt x="8633" y="1487"/>
                  <a:pt x="8633" y="1487"/>
                  <a:pt x="8633" y="1487"/>
                </a:cubicBezTo>
                <a:cubicBezTo>
                  <a:pt x="8628" y="1552"/>
                  <a:pt x="8698" y="1591"/>
                  <a:pt x="8771" y="1591"/>
                </a:cubicBezTo>
                <a:cubicBezTo>
                  <a:pt x="8836" y="1591"/>
                  <a:pt x="8907" y="1563"/>
                  <a:pt x="8907" y="1505"/>
                </a:cubicBezTo>
                <a:cubicBezTo>
                  <a:pt x="8907" y="1448"/>
                  <a:pt x="8861" y="1413"/>
                  <a:pt x="8773" y="1413"/>
                </a:cubicBezTo>
                <a:cubicBezTo>
                  <a:pt x="8618" y="1413"/>
                  <a:pt x="8516" y="1324"/>
                  <a:pt x="8516" y="1177"/>
                </a:cubicBezTo>
                <a:cubicBezTo>
                  <a:pt x="8516" y="1018"/>
                  <a:pt x="8642" y="938"/>
                  <a:pt x="8773" y="938"/>
                </a:cubicBezTo>
                <a:cubicBezTo>
                  <a:pt x="8809" y="938"/>
                  <a:pt x="8862" y="946"/>
                  <a:pt x="8894" y="968"/>
                </a:cubicBezTo>
                <a:cubicBezTo>
                  <a:pt x="8947" y="903"/>
                  <a:pt x="8947" y="903"/>
                  <a:pt x="8947" y="903"/>
                </a:cubicBezTo>
                <a:lnTo>
                  <a:pt x="9032" y="968"/>
                </a:lnTo>
                <a:close/>
                <a:moveTo>
                  <a:pt x="8911" y="1177"/>
                </a:moveTo>
                <a:cubicBezTo>
                  <a:pt x="8911" y="1096"/>
                  <a:pt x="8850" y="1046"/>
                  <a:pt x="8773" y="1046"/>
                </a:cubicBezTo>
                <a:cubicBezTo>
                  <a:pt x="8697" y="1046"/>
                  <a:pt x="8632" y="1089"/>
                  <a:pt x="8632" y="1177"/>
                </a:cubicBezTo>
                <a:cubicBezTo>
                  <a:pt x="8632" y="1258"/>
                  <a:pt x="8697" y="1306"/>
                  <a:pt x="8773" y="1306"/>
                </a:cubicBezTo>
                <a:cubicBezTo>
                  <a:pt x="8850" y="1306"/>
                  <a:pt x="8911" y="1257"/>
                  <a:pt x="8911" y="1177"/>
                </a:cubicBezTo>
                <a:close/>
                <a:moveTo>
                  <a:pt x="9190" y="751"/>
                </a:moveTo>
                <a:cubicBezTo>
                  <a:pt x="9155" y="751"/>
                  <a:pt x="9121" y="773"/>
                  <a:pt x="9121" y="818"/>
                </a:cubicBezTo>
                <a:cubicBezTo>
                  <a:pt x="9121" y="864"/>
                  <a:pt x="9155" y="886"/>
                  <a:pt x="9190" y="886"/>
                </a:cubicBezTo>
                <a:cubicBezTo>
                  <a:pt x="9224" y="886"/>
                  <a:pt x="9258" y="864"/>
                  <a:pt x="9258" y="818"/>
                </a:cubicBezTo>
                <a:cubicBezTo>
                  <a:pt x="9258" y="773"/>
                  <a:pt x="9224" y="751"/>
                  <a:pt x="9190" y="751"/>
                </a:cubicBezTo>
                <a:close/>
                <a:moveTo>
                  <a:pt x="9131" y="1420"/>
                </a:moveTo>
                <a:cubicBezTo>
                  <a:pt x="9248" y="1420"/>
                  <a:pt x="9248" y="1420"/>
                  <a:pt x="9248" y="1420"/>
                </a:cubicBezTo>
                <a:cubicBezTo>
                  <a:pt x="9248" y="949"/>
                  <a:pt x="9248" y="949"/>
                  <a:pt x="9248" y="949"/>
                </a:cubicBezTo>
                <a:cubicBezTo>
                  <a:pt x="9131" y="949"/>
                  <a:pt x="9131" y="949"/>
                  <a:pt x="9131" y="949"/>
                </a:cubicBezTo>
                <a:lnTo>
                  <a:pt x="9131" y="1420"/>
                </a:lnTo>
                <a:close/>
                <a:moveTo>
                  <a:pt x="9836" y="1186"/>
                </a:moveTo>
                <a:cubicBezTo>
                  <a:pt x="9836" y="1323"/>
                  <a:pt x="9742" y="1434"/>
                  <a:pt x="9589" y="1434"/>
                </a:cubicBezTo>
                <a:cubicBezTo>
                  <a:pt x="9435" y="1434"/>
                  <a:pt x="9343" y="1323"/>
                  <a:pt x="9343" y="1186"/>
                </a:cubicBezTo>
                <a:cubicBezTo>
                  <a:pt x="9343" y="1052"/>
                  <a:pt x="9438" y="939"/>
                  <a:pt x="9588" y="939"/>
                </a:cubicBezTo>
                <a:cubicBezTo>
                  <a:pt x="9738" y="939"/>
                  <a:pt x="9836" y="1052"/>
                  <a:pt x="9836" y="1186"/>
                </a:cubicBezTo>
                <a:close/>
                <a:moveTo>
                  <a:pt x="9717" y="1186"/>
                </a:moveTo>
                <a:cubicBezTo>
                  <a:pt x="9717" y="1116"/>
                  <a:pt x="9667" y="1047"/>
                  <a:pt x="9589" y="1047"/>
                </a:cubicBezTo>
                <a:cubicBezTo>
                  <a:pt x="9505" y="1047"/>
                  <a:pt x="9461" y="1116"/>
                  <a:pt x="9461" y="1186"/>
                </a:cubicBezTo>
                <a:cubicBezTo>
                  <a:pt x="9461" y="1257"/>
                  <a:pt x="9504" y="1325"/>
                  <a:pt x="9589" y="1325"/>
                </a:cubicBezTo>
                <a:cubicBezTo>
                  <a:pt x="9674" y="1325"/>
                  <a:pt x="9717" y="1257"/>
                  <a:pt x="9717" y="1186"/>
                </a:cubicBezTo>
                <a:close/>
                <a:moveTo>
                  <a:pt x="399" y="614"/>
                </a:moveTo>
                <a:cubicBezTo>
                  <a:pt x="0" y="614"/>
                  <a:pt x="0" y="614"/>
                  <a:pt x="0" y="614"/>
                </a:cubicBezTo>
                <a:cubicBezTo>
                  <a:pt x="0" y="1013"/>
                  <a:pt x="0" y="1013"/>
                  <a:pt x="0" y="1013"/>
                </a:cubicBezTo>
                <a:cubicBezTo>
                  <a:pt x="399" y="1013"/>
                  <a:pt x="399" y="1013"/>
                  <a:pt x="399" y="1013"/>
                </a:cubicBezTo>
                <a:lnTo>
                  <a:pt x="399" y="614"/>
                </a:lnTo>
                <a:close/>
                <a:moveTo>
                  <a:pt x="1014" y="614"/>
                </a:moveTo>
                <a:cubicBezTo>
                  <a:pt x="615" y="614"/>
                  <a:pt x="615" y="614"/>
                  <a:pt x="615" y="614"/>
                </a:cubicBezTo>
                <a:cubicBezTo>
                  <a:pt x="615" y="1013"/>
                  <a:pt x="615" y="1013"/>
                  <a:pt x="615" y="1013"/>
                </a:cubicBezTo>
                <a:cubicBezTo>
                  <a:pt x="1014" y="1013"/>
                  <a:pt x="1014" y="1013"/>
                  <a:pt x="1014" y="1013"/>
                </a:cubicBezTo>
                <a:lnTo>
                  <a:pt x="1014" y="614"/>
                </a:lnTo>
                <a:close/>
                <a:moveTo>
                  <a:pt x="399" y="0"/>
                </a:moveTo>
                <a:cubicBezTo>
                  <a:pt x="0" y="0"/>
                  <a:pt x="0" y="0"/>
                  <a:pt x="0" y="0"/>
                </a:cubicBezTo>
                <a:cubicBezTo>
                  <a:pt x="0" y="399"/>
                  <a:pt x="0" y="399"/>
                  <a:pt x="0" y="399"/>
                </a:cubicBezTo>
                <a:cubicBezTo>
                  <a:pt x="399" y="399"/>
                  <a:pt x="399" y="399"/>
                  <a:pt x="399" y="399"/>
                </a:cubicBezTo>
                <a:lnTo>
                  <a:pt x="399" y="0"/>
                </a:lnTo>
                <a:close/>
                <a:moveTo>
                  <a:pt x="1014" y="0"/>
                </a:moveTo>
                <a:cubicBezTo>
                  <a:pt x="615" y="0"/>
                  <a:pt x="615" y="0"/>
                  <a:pt x="615" y="0"/>
                </a:cubicBezTo>
                <a:cubicBezTo>
                  <a:pt x="615" y="399"/>
                  <a:pt x="615" y="399"/>
                  <a:pt x="615" y="399"/>
                </a:cubicBezTo>
                <a:cubicBezTo>
                  <a:pt x="1014" y="399"/>
                  <a:pt x="1014" y="399"/>
                  <a:pt x="1014" y="399"/>
                </a:cubicBezTo>
                <a:lnTo>
                  <a:pt x="1014" y="0"/>
                </a:lnTo>
                <a:close/>
                <a:moveTo>
                  <a:pt x="0" y="1229"/>
                </a:moveTo>
                <a:cubicBezTo>
                  <a:pt x="0" y="1531"/>
                  <a:pt x="0" y="1531"/>
                  <a:pt x="0" y="1531"/>
                </a:cubicBezTo>
                <a:cubicBezTo>
                  <a:pt x="0" y="2113"/>
                  <a:pt x="469" y="2488"/>
                  <a:pt x="1009" y="2488"/>
                </a:cubicBezTo>
                <a:cubicBezTo>
                  <a:pt x="1009" y="2488"/>
                  <a:pt x="1013" y="2488"/>
                  <a:pt x="1014" y="2488"/>
                </a:cubicBezTo>
                <a:cubicBezTo>
                  <a:pt x="1014" y="1229"/>
                  <a:pt x="1014" y="1229"/>
                  <a:pt x="1014" y="1229"/>
                </a:cubicBezTo>
                <a:lnTo>
                  <a:pt x="0" y="1229"/>
                </a:lnTo>
                <a:close/>
              </a:path>
            </a:pathLst>
          </a:custGeom>
          <a:solidFill>
            <a:srgbClr val="D10A0F"/>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17" name="Frame 5">
            <a:extLst>
              <a:ext uri="{FF2B5EF4-FFF2-40B4-BE49-F238E27FC236}">
                <a16:creationId xmlns:a16="http://schemas.microsoft.com/office/drawing/2014/main" id="{FF54C130-BCE3-63E5-C311-52744E3A6B06}"/>
              </a:ext>
            </a:extLst>
          </p:cNvPr>
          <p:cNvSpPr>
            <a:spLocks noSelect="1"/>
          </p:cNvSpPr>
          <p:nvPr userDrawn="1"/>
        </p:nvSpPr>
        <p:spPr bwMode="gray">
          <a:xfrm>
            <a:off x="639763" y="317500"/>
            <a:ext cx="320675" cy="695325"/>
          </a:xfrm>
          <a:custGeom>
            <a:avLst/>
            <a:gdLst>
              <a:gd name="T0" fmla="*/ 0 w 1008"/>
              <a:gd name="T1" fmla="*/ 1229 h 2191"/>
              <a:gd name="T2" fmla="*/ 385 w 1008"/>
              <a:gd name="T3" fmla="*/ 1229 h 2191"/>
              <a:gd name="T4" fmla="*/ 434 w 1008"/>
              <a:gd name="T5" fmla="*/ 1229 h 2191"/>
              <a:gd name="T6" fmla="*/ 444 w 1008"/>
              <a:gd name="T7" fmla="*/ 1229 h 2191"/>
              <a:gd name="T8" fmla="*/ 781 w 1008"/>
              <a:gd name="T9" fmla="*/ 1567 h 2191"/>
              <a:gd name="T10" fmla="*/ 449 w 1008"/>
              <a:gd name="T11" fmla="*/ 1896 h 2191"/>
              <a:gd name="T12" fmla="*/ 739 w 1008"/>
              <a:gd name="T13" fmla="*/ 2191 h 2191"/>
              <a:gd name="T14" fmla="*/ 1008 w 1008"/>
              <a:gd name="T15" fmla="*/ 1495 h 2191"/>
              <a:gd name="T16" fmla="*/ 1008 w 1008"/>
              <a:gd name="T17" fmla="*/ 0 h 2191"/>
              <a:gd name="T18" fmla="*/ 0 w 1008"/>
              <a:gd name="T19" fmla="*/ 1229 h 2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8" h="2191">
                <a:moveTo>
                  <a:pt x="0" y="1229"/>
                </a:moveTo>
                <a:cubicBezTo>
                  <a:pt x="385" y="1229"/>
                  <a:pt x="385" y="1229"/>
                  <a:pt x="385" y="1229"/>
                </a:cubicBezTo>
                <a:cubicBezTo>
                  <a:pt x="389" y="1229"/>
                  <a:pt x="430" y="1229"/>
                  <a:pt x="434" y="1229"/>
                </a:cubicBezTo>
                <a:cubicBezTo>
                  <a:pt x="437" y="1229"/>
                  <a:pt x="440" y="1229"/>
                  <a:pt x="444" y="1229"/>
                </a:cubicBezTo>
                <a:cubicBezTo>
                  <a:pt x="630" y="1229"/>
                  <a:pt x="781" y="1380"/>
                  <a:pt x="781" y="1567"/>
                </a:cubicBezTo>
                <a:cubicBezTo>
                  <a:pt x="781" y="1735"/>
                  <a:pt x="648" y="1896"/>
                  <a:pt x="449" y="1896"/>
                </a:cubicBezTo>
                <a:cubicBezTo>
                  <a:pt x="739" y="2191"/>
                  <a:pt x="739" y="2191"/>
                  <a:pt x="739" y="2191"/>
                </a:cubicBezTo>
                <a:cubicBezTo>
                  <a:pt x="915" y="2004"/>
                  <a:pt x="1008" y="1769"/>
                  <a:pt x="1008" y="1495"/>
                </a:cubicBezTo>
                <a:cubicBezTo>
                  <a:pt x="1008" y="0"/>
                  <a:pt x="1008" y="0"/>
                  <a:pt x="1008" y="0"/>
                </a:cubicBezTo>
                <a:lnTo>
                  <a:pt x="0" y="1229"/>
                </a:lnTo>
                <a:close/>
              </a:path>
            </a:pathLst>
          </a:custGeom>
          <a:solidFill>
            <a:srgbClr val="F28C00"/>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4" name="Rectangle 6">
            <a:extLst>
              <a:ext uri="{FF2B5EF4-FFF2-40B4-BE49-F238E27FC236}">
                <a16:creationId xmlns:a16="http://schemas.microsoft.com/office/drawing/2014/main" id="{2BB7A6A5-07D9-7298-4D74-8AA4A2E8FC3D}"/>
              </a:ext>
            </a:extLst>
          </p:cNvPr>
          <p:cNvSpPr>
            <a:spLocks noSelect="1" noChangeArrowheads="1"/>
          </p:cNvSpPr>
          <p:nvPr userDrawn="1"/>
        </p:nvSpPr>
        <p:spPr bwMode="gray">
          <a:xfrm>
            <a:off x="741363" y="6499225"/>
            <a:ext cx="44450" cy="42863"/>
          </a:xfrm>
          <a:prstGeom prst="rect">
            <a:avLst/>
          </a:prstGeom>
          <a:solidFill>
            <a:srgbClr val="D10A0F"/>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5" name="Frame 7">
            <a:extLst>
              <a:ext uri="{FF2B5EF4-FFF2-40B4-BE49-F238E27FC236}">
                <a16:creationId xmlns:a16="http://schemas.microsoft.com/office/drawing/2014/main" id="{FBE0B74B-A624-7882-1FF5-0E0B389EB368}"/>
              </a:ext>
            </a:extLst>
          </p:cNvPr>
          <p:cNvSpPr>
            <a:spLocks noSelect="1"/>
          </p:cNvSpPr>
          <p:nvPr userDrawn="1"/>
        </p:nvSpPr>
        <p:spPr bwMode="gray">
          <a:xfrm>
            <a:off x="317500" y="6340475"/>
            <a:ext cx="714375" cy="203200"/>
          </a:xfrm>
          <a:custGeom>
            <a:avLst/>
            <a:gdLst>
              <a:gd name="T0" fmla="*/ 1193 w 2246"/>
              <a:gd name="T1" fmla="*/ 192 h 640"/>
              <a:gd name="T2" fmla="*/ 1110 w 2246"/>
              <a:gd name="T3" fmla="*/ 629 h 640"/>
              <a:gd name="T4" fmla="*/ 1099 w 2246"/>
              <a:gd name="T5" fmla="*/ 565 h 640"/>
              <a:gd name="T6" fmla="*/ 958 w 2246"/>
              <a:gd name="T7" fmla="*/ 640 h 640"/>
              <a:gd name="T8" fmla="*/ 823 w 2246"/>
              <a:gd name="T9" fmla="*/ 466 h 640"/>
              <a:gd name="T10" fmla="*/ 926 w 2246"/>
              <a:gd name="T11" fmla="*/ 192 h 640"/>
              <a:gd name="T12" fmla="*/ 942 w 2246"/>
              <a:gd name="T13" fmla="*/ 529 h 640"/>
              <a:gd name="T14" fmla="*/ 1044 w 2246"/>
              <a:gd name="T15" fmla="*/ 537 h 640"/>
              <a:gd name="T16" fmla="*/ 1091 w 2246"/>
              <a:gd name="T17" fmla="*/ 192 h 640"/>
              <a:gd name="T18" fmla="*/ 647 w 2246"/>
              <a:gd name="T19" fmla="*/ 204 h 640"/>
              <a:gd name="T20" fmla="*/ 587 w 2246"/>
              <a:gd name="T21" fmla="*/ 269 h 640"/>
              <a:gd name="T22" fmla="*/ 496 w 2246"/>
              <a:gd name="T23" fmla="*/ 192 h 640"/>
              <a:gd name="T24" fmla="*/ 598 w 2246"/>
              <a:gd name="T25" fmla="*/ 629 h 640"/>
              <a:gd name="T26" fmla="*/ 647 w 2246"/>
              <a:gd name="T27" fmla="*/ 292 h 640"/>
              <a:gd name="T28" fmla="*/ 725 w 2246"/>
              <a:gd name="T29" fmla="*/ 273 h 640"/>
              <a:gd name="T30" fmla="*/ 765 w 2246"/>
              <a:gd name="T31" fmla="*/ 190 h 640"/>
              <a:gd name="T32" fmla="*/ 715 w 2246"/>
              <a:gd name="T33" fmla="*/ 181 h 640"/>
              <a:gd name="T34" fmla="*/ 233 w 2246"/>
              <a:gd name="T35" fmla="*/ 483 h 640"/>
              <a:gd name="T36" fmla="*/ 210 w 2246"/>
              <a:gd name="T37" fmla="*/ 551 h 640"/>
              <a:gd name="T38" fmla="*/ 174 w 2246"/>
              <a:gd name="T39" fmla="*/ 419 h 640"/>
              <a:gd name="T40" fmla="*/ 0 w 2246"/>
              <a:gd name="T41" fmla="*/ 192 h 640"/>
              <a:gd name="T42" fmla="*/ 271 w 2246"/>
              <a:gd name="T43" fmla="*/ 629 h 640"/>
              <a:gd name="T44" fmla="*/ 321 w 2246"/>
              <a:gd name="T45" fmla="*/ 192 h 640"/>
              <a:gd name="T46" fmla="*/ 1832 w 2246"/>
              <a:gd name="T47" fmla="*/ 181 h 640"/>
              <a:gd name="T48" fmla="*/ 1688 w 2246"/>
              <a:gd name="T49" fmla="*/ 250 h 640"/>
              <a:gd name="T50" fmla="*/ 1678 w 2246"/>
              <a:gd name="T51" fmla="*/ 192 h 640"/>
              <a:gd name="T52" fmla="*/ 1593 w 2246"/>
              <a:gd name="T53" fmla="*/ 629 h 640"/>
              <a:gd name="T54" fmla="*/ 1695 w 2246"/>
              <a:gd name="T55" fmla="*/ 323 h 640"/>
              <a:gd name="T56" fmla="*/ 1795 w 2246"/>
              <a:gd name="T57" fmla="*/ 269 h 640"/>
              <a:gd name="T58" fmla="*/ 1864 w 2246"/>
              <a:gd name="T59" fmla="*/ 368 h 640"/>
              <a:gd name="T60" fmla="*/ 1966 w 2246"/>
              <a:gd name="T61" fmla="*/ 629 h 640"/>
              <a:gd name="T62" fmla="*/ 1934 w 2246"/>
              <a:gd name="T63" fmla="*/ 226 h 640"/>
              <a:gd name="T64" fmla="*/ 2233 w 2246"/>
              <a:gd name="T65" fmla="*/ 552 h 640"/>
              <a:gd name="T66" fmla="*/ 2218 w 2246"/>
              <a:gd name="T67" fmla="*/ 554 h 640"/>
              <a:gd name="T68" fmla="*/ 2194 w 2246"/>
              <a:gd name="T69" fmla="*/ 520 h 640"/>
              <a:gd name="T70" fmla="*/ 2092 w 2246"/>
              <a:gd name="T71" fmla="*/ 0 h 640"/>
              <a:gd name="T72" fmla="*/ 2102 w 2246"/>
              <a:gd name="T73" fmla="*/ 581 h 640"/>
              <a:gd name="T74" fmla="*/ 2192 w 2246"/>
              <a:gd name="T75" fmla="*/ 638 h 640"/>
              <a:gd name="T76" fmla="*/ 2246 w 2246"/>
              <a:gd name="T77" fmla="*/ 629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46" h="640">
                <a:moveTo>
                  <a:pt x="1091" y="192"/>
                </a:moveTo>
                <a:cubicBezTo>
                  <a:pt x="1193" y="192"/>
                  <a:pt x="1193" y="192"/>
                  <a:pt x="1193" y="192"/>
                </a:cubicBezTo>
                <a:cubicBezTo>
                  <a:pt x="1193" y="629"/>
                  <a:pt x="1193" y="629"/>
                  <a:pt x="1193" y="629"/>
                </a:cubicBezTo>
                <a:cubicBezTo>
                  <a:pt x="1110" y="629"/>
                  <a:pt x="1110" y="629"/>
                  <a:pt x="1110" y="629"/>
                </a:cubicBezTo>
                <a:cubicBezTo>
                  <a:pt x="1101" y="565"/>
                  <a:pt x="1101" y="565"/>
                  <a:pt x="1101" y="565"/>
                </a:cubicBezTo>
                <a:cubicBezTo>
                  <a:pt x="1099" y="565"/>
                  <a:pt x="1099" y="565"/>
                  <a:pt x="1099" y="565"/>
                </a:cubicBezTo>
                <a:cubicBezTo>
                  <a:pt x="1080" y="587"/>
                  <a:pt x="1059" y="606"/>
                  <a:pt x="1036" y="619"/>
                </a:cubicBezTo>
                <a:cubicBezTo>
                  <a:pt x="1014" y="633"/>
                  <a:pt x="988" y="640"/>
                  <a:pt x="958" y="640"/>
                </a:cubicBezTo>
                <a:cubicBezTo>
                  <a:pt x="911" y="640"/>
                  <a:pt x="877" y="625"/>
                  <a:pt x="856" y="594"/>
                </a:cubicBezTo>
                <a:cubicBezTo>
                  <a:pt x="834" y="564"/>
                  <a:pt x="823" y="521"/>
                  <a:pt x="823" y="466"/>
                </a:cubicBezTo>
                <a:cubicBezTo>
                  <a:pt x="823" y="192"/>
                  <a:pt x="823" y="192"/>
                  <a:pt x="823" y="192"/>
                </a:cubicBezTo>
                <a:cubicBezTo>
                  <a:pt x="926" y="192"/>
                  <a:pt x="926" y="192"/>
                  <a:pt x="926" y="192"/>
                </a:cubicBezTo>
                <a:cubicBezTo>
                  <a:pt x="926" y="453"/>
                  <a:pt x="926" y="453"/>
                  <a:pt x="926" y="453"/>
                </a:cubicBezTo>
                <a:cubicBezTo>
                  <a:pt x="926" y="489"/>
                  <a:pt x="931" y="514"/>
                  <a:pt x="942" y="529"/>
                </a:cubicBezTo>
                <a:cubicBezTo>
                  <a:pt x="953" y="544"/>
                  <a:pt x="970" y="551"/>
                  <a:pt x="994" y="551"/>
                </a:cubicBezTo>
                <a:cubicBezTo>
                  <a:pt x="1013" y="551"/>
                  <a:pt x="1029" y="547"/>
                  <a:pt x="1044" y="537"/>
                </a:cubicBezTo>
                <a:cubicBezTo>
                  <a:pt x="1059" y="528"/>
                  <a:pt x="1074" y="512"/>
                  <a:pt x="1091" y="491"/>
                </a:cubicBezTo>
                <a:lnTo>
                  <a:pt x="1091" y="192"/>
                </a:lnTo>
                <a:close/>
                <a:moveTo>
                  <a:pt x="715" y="181"/>
                </a:moveTo>
                <a:cubicBezTo>
                  <a:pt x="691" y="181"/>
                  <a:pt x="668" y="188"/>
                  <a:pt x="647" y="204"/>
                </a:cubicBezTo>
                <a:cubicBezTo>
                  <a:pt x="625" y="219"/>
                  <a:pt x="606" y="241"/>
                  <a:pt x="591" y="269"/>
                </a:cubicBezTo>
                <a:cubicBezTo>
                  <a:pt x="587" y="269"/>
                  <a:pt x="587" y="269"/>
                  <a:pt x="587" y="269"/>
                </a:cubicBezTo>
                <a:cubicBezTo>
                  <a:pt x="580" y="192"/>
                  <a:pt x="580" y="192"/>
                  <a:pt x="580" y="192"/>
                </a:cubicBezTo>
                <a:cubicBezTo>
                  <a:pt x="496" y="192"/>
                  <a:pt x="496" y="192"/>
                  <a:pt x="496" y="192"/>
                </a:cubicBezTo>
                <a:cubicBezTo>
                  <a:pt x="496" y="629"/>
                  <a:pt x="496" y="629"/>
                  <a:pt x="496" y="629"/>
                </a:cubicBezTo>
                <a:cubicBezTo>
                  <a:pt x="598" y="629"/>
                  <a:pt x="598" y="629"/>
                  <a:pt x="598" y="629"/>
                </a:cubicBezTo>
                <a:cubicBezTo>
                  <a:pt x="598" y="362"/>
                  <a:pt x="598" y="362"/>
                  <a:pt x="598" y="362"/>
                </a:cubicBezTo>
                <a:cubicBezTo>
                  <a:pt x="612" y="328"/>
                  <a:pt x="628" y="305"/>
                  <a:pt x="647" y="292"/>
                </a:cubicBezTo>
                <a:cubicBezTo>
                  <a:pt x="666" y="278"/>
                  <a:pt x="684" y="272"/>
                  <a:pt x="701" y="272"/>
                </a:cubicBezTo>
                <a:cubicBezTo>
                  <a:pt x="711" y="272"/>
                  <a:pt x="719" y="272"/>
                  <a:pt x="725" y="273"/>
                </a:cubicBezTo>
                <a:cubicBezTo>
                  <a:pt x="730" y="274"/>
                  <a:pt x="737" y="275"/>
                  <a:pt x="744" y="277"/>
                </a:cubicBezTo>
                <a:cubicBezTo>
                  <a:pt x="765" y="190"/>
                  <a:pt x="765" y="190"/>
                  <a:pt x="765" y="190"/>
                </a:cubicBezTo>
                <a:cubicBezTo>
                  <a:pt x="758" y="186"/>
                  <a:pt x="751" y="184"/>
                  <a:pt x="743" y="183"/>
                </a:cubicBezTo>
                <a:cubicBezTo>
                  <a:pt x="736" y="181"/>
                  <a:pt x="726" y="181"/>
                  <a:pt x="715" y="181"/>
                </a:cubicBezTo>
                <a:close/>
                <a:moveTo>
                  <a:pt x="251" y="419"/>
                </a:moveTo>
                <a:cubicBezTo>
                  <a:pt x="245" y="440"/>
                  <a:pt x="239" y="461"/>
                  <a:pt x="233" y="483"/>
                </a:cubicBezTo>
                <a:cubicBezTo>
                  <a:pt x="227" y="506"/>
                  <a:pt x="220" y="528"/>
                  <a:pt x="214" y="551"/>
                </a:cubicBezTo>
                <a:cubicBezTo>
                  <a:pt x="210" y="551"/>
                  <a:pt x="210" y="551"/>
                  <a:pt x="210" y="551"/>
                </a:cubicBezTo>
                <a:cubicBezTo>
                  <a:pt x="204" y="528"/>
                  <a:pt x="198" y="506"/>
                  <a:pt x="192" y="483"/>
                </a:cubicBezTo>
                <a:cubicBezTo>
                  <a:pt x="186" y="461"/>
                  <a:pt x="180" y="440"/>
                  <a:pt x="174" y="419"/>
                </a:cubicBezTo>
                <a:cubicBezTo>
                  <a:pt x="104" y="192"/>
                  <a:pt x="104" y="192"/>
                  <a:pt x="104" y="192"/>
                </a:cubicBezTo>
                <a:cubicBezTo>
                  <a:pt x="0" y="192"/>
                  <a:pt x="0" y="192"/>
                  <a:pt x="0" y="192"/>
                </a:cubicBezTo>
                <a:cubicBezTo>
                  <a:pt x="152" y="629"/>
                  <a:pt x="152" y="629"/>
                  <a:pt x="152" y="629"/>
                </a:cubicBezTo>
                <a:cubicBezTo>
                  <a:pt x="271" y="629"/>
                  <a:pt x="271" y="629"/>
                  <a:pt x="271" y="629"/>
                </a:cubicBezTo>
                <a:cubicBezTo>
                  <a:pt x="420" y="192"/>
                  <a:pt x="420" y="192"/>
                  <a:pt x="420" y="192"/>
                </a:cubicBezTo>
                <a:cubicBezTo>
                  <a:pt x="321" y="192"/>
                  <a:pt x="321" y="192"/>
                  <a:pt x="321" y="192"/>
                </a:cubicBezTo>
                <a:lnTo>
                  <a:pt x="251" y="419"/>
                </a:lnTo>
                <a:close/>
                <a:moveTo>
                  <a:pt x="1832" y="181"/>
                </a:moveTo>
                <a:cubicBezTo>
                  <a:pt x="1802" y="181"/>
                  <a:pt x="1776" y="188"/>
                  <a:pt x="1752" y="201"/>
                </a:cubicBezTo>
                <a:cubicBezTo>
                  <a:pt x="1729" y="215"/>
                  <a:pt x="1708" y="231"/>
                  <a:pt x="1688" y="250"/>
                </a:cubicBezTo>
                <a:cubicBezTo>
                  <a:pt x="1685" y="250"/>
                  <a:pt x="1685" y="250"/>
                  <a:pt x="1685" y="250"/>
                </a:cubicBezTo>
                <a:cubicBezTo>
                  <a:pt x="1678" y="192"/>
                  <a:pt x="1678" y="192"/>
                  <a:pt x="1678" y="192"/>
                </a:cubicBezTo>
                <a:cubicBezTo>
                  <a:pt x="1593" y="192"/>
                  <a:pt x="1593" y="192"/>
                  <a:pt x="1593" y="192"/>
                </a:cubicBezTo>
                <a:cubicBezTo>
                  <a:pt x="1593" y="629"/>
                  <a:pt x="1593" y="629"/>
                  <a:pt x="1593" y="629"/>
                </a:cubicBezTo>
                <a:cubicBezTo>
                  <a:pt x="1695" y="629"/>
                  <a:pt x="1695" y="629"/>
                  <a:pt x="1695" y="629"/>
                </a:cubicBezTo>
                <a:cubicBezTo>
                  <a:pt x="1695" y="323"/>
                  <a:pt x="1695" y="323"/>
                  <a:pt x="1695" y="323"/>
                </a:cubicBezTo>
                <a:cubicBezTo>
                  <a:pt x="1714" y="306"/>
                  <a:pt x="1730" y="292"/>
                  <a:pt x="1745" y="283"/>
                </a:cubicBezTo>
                <a:cubicBezTo>
                  <a:pt x="1759" y="274"/>
                  <a:pt x="1776" y="269"/>
                  <a:pt x="1795" y="269"/>
                </a:cubicBezTo>
                <a:cubicBezTo>
                  <a:pt x="1820" y="269"/>
                  <a:pt x="1837" y="276"/>
                  <a:pt x="1848" y="291"/>
                </a:cubicBezTo>
                <a:cubicBezTo>
                  <a:pt x="1859" y="306"/>
                  <a:pt x="1864" y="332"/>
                  <a:pt x="1864" y="368"/>
                </a:cubicBezTo>
                <a:cubicBezTo>
                  <a:pt x="1864" y="629"/>
                  <a:pt x="1864" y="629"/>
                  <a:pt x="1864" y="629"/>
                </a:cubicBezTo>
                <a:cubicBezTo>
                  <a:pt x="1966" y="629"/>
                  <a:pt x="1966" y="629"/>
                  <a:pt x="1966" y="629"/>
                </a:cubicBezTo>
                <a:cubicBezTo>
                  <a:pt x="1966" y="355"/>
                  <a:pt x="1966" y="355"/>
                  <a:pt x="1966" y="355"/>
                </a:cubicBezTo>
                <a:cubicBezTo>
                  <a:pt x="1966" y="299"/>
                  <a:pt x="1956" y="257"/>
                  <a:pt x="1934" y="226"/>
                </a:cubicBezTo>
                <a:cubicBezTo>
                  <a:pt x="1913" y="196"/>
                  <a:pt x="1879" y="181"/>
                  <a:pt x="1832" y="181"/>
                </a:cubicBezTo>
                <a:close/>
                <a:moveTo>
                  <a:pt x="2233" y="552"/>
                </a:moveTo>
                <a:cubicBezTo>
                  <a:pt x="2224" y="554"/>
                  <a:pt x="2224" y="554"/>
                  <a:pt x="2224" y="554"/>
                </a:cubicBezTo>
                <a:cubicBezTo>
                  <a:pt x="2218" y="554"/>
                  <a:pt x="2218" y="554"/>
                  <a:pt x="2218" y="554"/>
                </a:cubicBezTo>
                <a:cubicBezTo>
                  <a:pt x="2212" y="554"/>
                  <a:pt x="2206" y="552"/>
                  <a:pt x="2202" y="547"/>
                </a:cubicBezTo>
                <a:cubicBezTo>
                  <a:pt x="2197" y="542"/>
                  <a:pt x="2194" y="533"/>
                  <a:pt x="2194" y="520"/>
                </a:cubicBezTo>
                <a:cubicBezTo>
                  <a:pt x="2194" y="0"/>
                  <a:pt x="2194" y="0"/>
                  <a:pt x="2194" y="0"/>
                </a:cubicBezTo>
                <a:cubicBezTo>
                  <a:pt x="2092" y="0"/>
                  <a:pt x="2092" y="0"/>
                  <a:pt x="2092" y="0"/>
                </a:cubicBezTo>
                <a:cubicBezTo>
                  <a:pt x="2092" y="515"/>
                  <a:pt x="2092" y="515"/>
                  <a:pt x="2092" y="515"/>
                </a:cubicBezTo>
                <a:cubicBezTo>
                  <a:pt x="2092" y="540"/>
                  <a:pt x="2095" y="562"/>
                  <a:pt x="2102" y="581"/>
                </a:cubicBezTo>
                <a:cubicBezTo>
                  <a:pt x="2108" y="599"/>
                  <a:pt x="2119" y="613"/>
                  <a:pt x="2133" y="623"/>
                </a:cubicBezTo>
                <a:cubicBezTo>
                  <a:pt x="2148" y="633"/>
                  <a:pt x="2167" y="638"/>
                  <a:pt x="2192" y="638"/>
                </a:cubicBezTo>
                <a:cubicBezTo>
                  <a:pt x="2204" y="638"/>
                  <a:pt x="2214" y="637"/>
                  <a:pt x="2223" y="635"/>
                </a:cubicBezTo>
                <a:cubicBezTo>
                  <a:pt x="2233" y="633"/>
                  <a:pt x="2240" y="631"/>
                  <a:pt x="2246" y="629"/>
                </a:cubicBezTo>
                <a:lnTo>
                  <a:pt x="2233" y="552"/>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7" name="01_***Title 8 (JU-Free)">
            <a:extLst>
              <a:ext uri="{FF2B5EF4-FFF2-40B4-BE49-F238E27FC236}">
                <a16:creationId xmlns:a16="http://schemas.microsoft.com/office/drawing/2014/main" id="{4A03FF39-61CC-8845-F1BA-18153A94454C}"/>
              </a:ext>
            </a:extLst>
          </p:cNvPr>
          <p:cNvSpPr>
            <a:spLocks noGrp="1"/>
          </p:cNvSpPr>
          <p:nvPr>
            <p:ph type="title" hasCustomPrompt="1"/>
          </p:nvPr>
        </p:nvSpPr>
        <p:spPr>
          <a:xfrm>
            <a:off x="317500" y="2692400"/>
            <a:ext cx="5308600" cy="1371600"/>
          </a:xfrm>
        </p:spPr>
        <p:txBody>
          <a:bodyPr vert="horz" lIns="0" tIns="0" rIns="0" bIns="0" rtlCol="0" anchor="t" anchorCtr="0">
            <a:noAutofit/>
          </a:bodyPr>
          <a:lstStyle>
            <a:lvl1pPr>
              <a:defRPr lang="en-GB" sz="5500"/>
            </a:lvl1pPr>
          </a:lstStyle>
          <a:p>
            <a:pPr marL="0" lvl="0"/>
            <a:r>
              <a:rPr lang="nl-NL"/>
              <a:t>[Titel]</a:t>
            </a:r>
            <a:endParaRPr lang="nl-NL" dirty="0"/>
          </a:p>
        </p:txBody>
      </p:sp>
      <p:sp>
        <p:nvSpPr>
          <p:cNvPr id="10" name="02_Name 9 [PHJU] (JU-Free)">
            <a:extLst>
              <a:ext uri="{FF2B5EF4-FFF2-40B4-BE49-F238E27FC236}">
                <a16:creationId xmlns:a16="http://schemas.microsoft.com/office/drawing/2014/main" id="{922951C0-E656-EDDC-9D93-C3365EBAFFB1}"/>
              </a:ext>
            </a:extLst>
          </p:cNvPr>
          <p:cNvSpPr>
            <a:spLocks noGrp="1"/>
          </p:cNvSpPr>
          <p:nvPr>
            <p:ph type="subTitle" idx="1" hasCustomPrompt="1"/>
          </p:nvPr>
        </p:nvSpPr>
        <p:spPr bwMode="gray">
          <a:xfrm>
            <a:off x="317500" y="5041900"/>
            <a:ext cx="5308600" cy="317500"/>
          </a:xfrm>
        </p:spPr>
        <p:txBody>
          <a:bodyPr anchor="t"/>
          <a:lstStyle>
            <a:lvl1pPr marL="0" indent="0" algn="l">
              <a:lnSpc>
                <a:spcPct val="100000"/>
              </a:lnSpc>
              <a:spcBef>
                <a:spcPts val="0"/>
              </a:spcBef>
              <a:buNone/>
              <a:defRPr sz="18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[Naam achternaam]</a:t>
            </a:r>
          </a:p>
          <a:p>
            <a:pPr marL="0" marR="0" lvl="0" indent="0" algn="l" defTabSz="914400" rtl="0" eaLnBrk="1" fontAlgn="auto" latinLnBrk="0" hangingPunct="1">
              <a:lnSpc>
                <a:spcPct val="100000"/>
              </a:lnSpc>
              <a:spcBef>
                <a:spcPts val="0"/>
              </a:spcBef>
              <a:spcAft>
                <a:spcPts val="0"/>
              </a:spcAft>
              <a:buClr>
                <a:schemeClr val="accent1"/>
              </a:buClr>
              <a:buSzPct val="90000"/>
              <a:buFont typeface="Calibri" panose="020F0502020204030204" pitchFamily="34" charset="0"/>
              <a:buNone/>
              <a:tabLst/>
              <a:defRPr/>
            </a:pPr>
            <a:r>
              <a:rPr lang="en-US" dirty="0"/>
              <a:t>JU-LEVEL1=</a:t>
            </a:r>
            <a:r>
              <a:rPr lang="en-US" dirty="0" err="1"/>
              <a:t>Standaard</a:t>
            </a:r>
            <a:endParaRPr lang="nl-NL" dirty="0"/>
          </a:p>
          <a:p>
            <a:endParaRPr lang="nl-NL" dirty="0"/>
          </a:p>
        </p:txBody>
      </p:sp>
      <p:sp>
        <p:nvSpPr>
          <p:cNvPr id="11" name="03_E-mail 10 [PHJU] (JU-Free)">
            <a:extLst>
              <a:ext uri="{FF2B5EF4-FFF2-40B4-BE49-F238E27FC236}">
                <a16:creationId xmlns:a16="http://schemas.microsoft.com/office/drawing/2014/main" id="{E1A3180F-9A68-8F00-F71D-A1347751A42D}"/>
              </a:ext>
            </a:extLst>
          </p:cNvPr>
          <p:cNvSpPr>
            <a:spLocks noGrp="1"/>
          </p:cNvSpPr>
          <p:nvPr>
            <p:ph type="body" sz="quarter" idx="10" hasCustomPrompt="1"/>
          </p:nvPr>
        </p:nvSpPr>
        <p:spPr bwMode="gray">
          <a:xfrm>
            <a:off x="317500" y="5334000"/>
            <a:ext cx="5308600" cy="317500"/>
          </a:xfrm>
        </p:spPr>
        <p:txBody>
          <a:bodyPr/>
          <a:lstStyle>
            <a:lvl1pPr marL="0" indent="0">
              <a:lnSpc>
                <a:spcPct val="100000"/>
              </a:lnSpc>
              <a:spcBef>
                <a:spcPts val="0"/>
              </a:spcBef>
              <a:buNone/>
              <a:defRPr sz="1800"/>
            </a:lvl1pPr>
            <a:lvl2pPr marL="0" marR="0" indent="0" algn="l" fontAlgn="auto">
              <a:lnSpc>
                <a:spcPct val="100000"/>
              </a:lnSpc>
              <a:spcBef>
                <a:spcPts val="0"/>
              </a:spcBef>
              <a:spcAft>
                <a:spcPts val="0"/>
              </a:spcAft>
              <a:buFontTx/>
              <a:buNone/>
              <a:defRPr kumimoji="0" sz="1800" b="0" i="0" u="none" baseline="0">
                <a:solidFill>
                  <a:schemeClr val="tx1">
                    <a:lumMod val="100000"/>
                  </a:schemeClr>
                </a:solidFill>
                <a:latin typeface="Calibri" panose="020F0502020204030204" pitchFamily="34" charset="0"/>
              </a:defRPr>
            </a:lvl2pPr>
            <a:lvl3pPr marL="0" marR="0" indent="0" algn="l" fontAlgn="auto">
              <a:lnSpc>
                <a:spcPct val="100000"/>
              </a:lnSpc>
              <a:spcBef>
                <a:spcPts val="0"/>
              </a:spcBef>
              <a:spcAft>
                <a:spcPts val="0"/>
              </a:spcAft>
              <a:buFontTx/>
              <a:buNone/>
              <a:defRPr kumimoji="0" sz="1800" b="0" i="0" u="none" baseline="0">
                <a:solidFill>
                  <a:schemeClr val="tx1">
                    <a:lumMod val="100000"/>
                  </a:schemeClr>
                </a:solidFill>
                <a:latin typeface="Calibri" panose="020F0502020204030204" pitchFamily="34" charset="0"/>
              </a:defRPr>
            </a:lvl3pPr>
            <a:lvl4pPr marL="0" marR="0" indent="0" algn="l" fontAlgn="auto">
              <a:lnSpc>
                <a:spcPct val="100000"/>
              </a:lnSpc>
              <a:spcBef>
                <a:spcPts val="0"/>
              </a:spcBef>
              <a:spcAft>
                <a:spcPts val="0"/>
              </a:spcAft>
              <a:buFontTx/>
              <a:buNone/>
              <a:defRPr kumimoji="0" sz="1800" b="0" i="0" u="none" baseline="0">
                <a:solidFill>
                  <a:schemeClr val="tx1">
                    <a:lumMod val="100000"/>
                  </a:schemeClr>
                </a:solidFill>
                <a:latin typeface="Calibri" panose="020F0502020204030204" pitchFamily="34" charset="0"/>
              </a:defRPr>
            </a:lvl4pPr>
            <a:lvl5pPr marL="0" marR="0" indent="0" algn="l" fontAlgn="auto">
              <a:lnSpc>
                <a:spcPct val="100000"/>
              </a:lnSpc>
              <a:spcBef>
                <a:spcPts val="0"/>
              </a:spcBef>
              <a:spcAft>
                <a:spcPts val="0"/>
              </a:spcAft>
              <a:buFontTx/>
              <a:buNone/>
              <a:defRPr kumimoji="0" sz="1800" b="0" i="0" u="none" baseline="0">
                <a:solidFill>
                  <a:schemeClr val="tx1">
                    <a:lumMod val="100000"/>
                  </a:schemeClr>
                </a:solidFill>
                <a:latin typeface="Calibri" panose="020F0502020204030204" pitchFamily="34" charset="0"/>
              </a:defRPr>
            </a:lvl5pPr>
            <a:lvl6pPr marL="0" marR="0" indent="0" algn="l" fontAlgn="auto">
              <a:lnSpc>
                <a:spcPct val="100000"/>
              </a:lnSpc>
              <a:spcBef>
                <a:spcPts val="0"/>
              </a:spcBef>
              <a:spcAft>
                <a:spcPts val="0"/>
              </a:spcAft>
              <a:buFontTx/>
              <a:buNone/>
              <a:defRPr kumimoji="0" sz="1800" b="0" i="0" u="none" baseline="0">
                <a:solidFill>
                  <a:schemeClr val="tx1">
                    <a:lumMod val="100000"/>
                  </a:schemeClr>
                </a:solidFill>
                <a:latin typeface="Calibri" panose="020F0502020204030204" pitchFamily="34" charset="0"/>
              </a:defRPr>
            </a:lvl6pPr>
            <a:lvl7pPr marL="0" marR="0" indent="0" algn="l" fontAlgn="auto">
              <a:lnSpc>
                <a:spcPct val="100000"/>
              </a:lnSpc>
              <a:spcBef>
                <a:spcPts val="0"/>
              </a:spcBef>
              <a:spcAft>
                <a:spcPts val="0"/>
              </a:spcAft>
              <a:buFontTx/>
              <a:buNone/>
              <a:defRPr kumimoji="0" sz="1800" b="0" i="0" u="none" baseline="0">
                <a:solidFill>
                  <a:schemeClr val="tx1">
                    <a:lumMod val="100000"/>
                  </a:schemeClr>
                </a:solidFill>
                <a:latin typeface="Calibri" panose="020F0502020204030204" pitchFamily="34" charset="0"/>
              </a:defRPr>
            </a:lvl7pPr>
            <a:lvl8pPr marL="0" marR="0" indent="0" algn="l" fontAlgn="auto">
              <a:lnSpc>
                <a:spcPct val="100000"/>
              </a:lnSpc>
              <a:spcBef>
                <a:spcPts val="0"/>
              </a:spcBef>
              <a:spcAft>
                <a:spcPts val="0"/>
              </a:spcAft>
              <a:buFontTx/>
              <a:buNone/>
              <a:defRPr kumimoji="0" sz="1800" b="0" i="0" u="none" baseline="0">
                <a:solidFill>
                  <a:schemeClr val="tx1">
                    <a:lumMod val="100000"/>
                  </a:schemeClr>
                </a:solidFill>
                <a:latin typeface="Calibri" panose="020F0502020204030204" pitchFamily="34" charset="0"/>
              </a:defRPr>
            </a:lvl8pPr>
            <a:lvl9pPr marL="0" marR="0" indent="0" algn="l" fontAlgn="auto">
              <a:lnSpc>
                <a:spcPct val="100000"/>
              </a:lnSpc>
              <a:spcBef>
                <a:spcPts val="0"/>
              </a:spcBef>
              <a:spcAft>
                <a:spcPts val="0"/>
              </a:spcAft>
              <a:buFontTx/>
              <a:buNone/>
              <a:defRPr kumimoji="0" sz="1800" b="0" i="0" u="none" baseline="0">
                <a:solidFill>
                  <a:schemeClr val="tx1">
                    <a:lumMod val="100000"/>
                  </a:schemeClr>
                </a:solidFill>
                <a:latin typeface="Calibri" panose="020F0502020204030204" pitchFamily="34" charset="0"/>
              </a:defRPr>
            </a:lvl9pPr>
          </a:lstStyle>
          <a:p>
            <a:pPr lvl="0"/>
            <a:r>
              <a:rPr lang="nl-NL" dirty="0"/>
              <a:t>[E-mailadres]</a:t>
            </a:r>
          </a:p>
          <a:p>
            <a:pPr lvl="0"/>
            <a:r>
              <a:rPr lang="nl-NL" dirty="0"/>
              <a:t>JU-LEVEL1=Standaard</a:t>
            </a:r>
          </a:p>
        </p:txBody>
      </p:sp>
    </p:spTree>
    <p:extLst>
      <p:ext uri="{BB962C8B-B14F-4D97-AF65-F5344CB8AC3E}">
        <p14:creationId xmlns:p14="http://schemas.microsoft.com/office/powerpoint/2010/main" val="186469544"/>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nhoud van twee]">
    <p:spTree>
      <p:nvGrpSpPr>
        <p:cNvPr id="1" name=""/>
        <p:cNvGrpSpPr/>
        <p:nvPr/>
      </p:nvGrpSpPr>
      <p:grpSpPr>
        <a:xfrm>
          <a:off x="0" y="0"/>
          <a:ext cx="0" cy="0"/>
          <a:chOff x="0" y="0"/>
          <a:chExt cx="0" cy="0"/>
        </a:xfrm>
      </p:grpSpPr>
      <p:sp>
        <p:nvSpPr>
          <p:cNvPr id="2" name="Titel 1 (JU-Free)">
            <a:extLst>
              <a:ext uri="{FF2B5EF4-FFF2-40B4-BE49-F238E27FC236}">
                <a16:creationId xmlns:a16="http://schemas.microsoft.com/office/drawing/2014/main" id="{D7D4B059-2FE8-832C-F305-9AB585B6AEDE}"/>
              </a:ext>
            </a:extLst>
          </p:cNvPr>
          <p:cNvSpPr>
            <a:spLocks noGrp="1"/>
          </p:cNvSpPr>
          <p:nvPr>
            <p:ph type="title" hasCustomPrompt="1"/>
          </p:nvPr>
        </p:nvSpPr>
        <p:spPr bwMode="gray"/>
        <p:txBody>
          <a:bodyPr/>
          <a:lstStyle>
            <a:lvl1pPr>
              <a:defRPr/>
            </a:lvl1pPr>
          </a:lstStyle>
          <a:p>
            <a:r>
              <a:rPr lang="nl-NL" dirty="0"/>
              <a:t>[Titel]</a:t>
            </a:r>
          </a:p>
        </p:txBody>
      </p:sp>
      <p:sp>
        <p:nvSpPr>
          <p:cNvPr id="3" name="Frame content 2 [PHJU] (JU-Free)"/>
          <p:cNvSpPr>
            <a:spLocks noGrp="1"/>
          </p:cNvSpPr>
          <p:nvPr>
            <p:ph sz="half" idx="1" hasCustomPrompt="1"/>
          </p:nvPr>
        </p:nvSpPr>
        <p:spPr bwMode="gray">
          <a:xfrm>
            <a:off x="317500" y="1651000"/>
            <a:ext cx="5220000" cy="4432300"/>
          </a:xfrm>
        </p:spPr>
        <p:txBody>
          <a:bodyPr/>
          <a:lstStyle/>
          <a:p>
            <a:pPr lvl="0"/>
            <a:r>
              <a:rPr lang="nl-NL" dirty="0"/>
              <a:t>[Typ tekst of klik op een pictogram om een object in te voegen]</a:t>
            </a:r>
          </a:p>
        </p:txBody>
      </p:sp>
      <p:sp>
        <p:nvSpPr>
          <p:cNvPr id="4" name="Frame content 3 [PHJU] (JU-Free)"/>
          <p:cNvSpPr>
            <a:spLocks noGrp="1"/>
          </p:cNvSpPr>
          <p:nvPr>
            <p:ph sz="half" idx="2" hasCustomPrompt="1"/>
          </p:nvPr>
        </p:nvSpPr>
        <p:spPr bwMode="gray">
          <a:xfrm>
            <a:off x="6667500" y="1651000"/>
            <a:ext cx="5220000" cy="4432300"/>
          </a:xfrm>
        </p:spPr>
        <p:txBody>
          <a:bodyPr/>
          <a:lstStyle/>
          <a:p>
            <a:pPr lvl="0"/>
            <a:r>
              <a:rPr lang="nl-NL" dirty="0"/>
              <a:t>[Typ tekst of klik op een pictogram om een object in te voegen]</a:t>
            </a:r>
          </a:p>
        </p:txBody>
      </p:sp>
    </p:spTree>
    <p:extLst>
      <p:ext uri="{BB962C8B-B14F-4D97-AF65-F5344CB8AC3E}">
        <p14:creationId xmlns:p14="http://schemas.microsoft.com/office/powerpoint/2010/main" val="3921503634"/>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el en grafiek]">
    <p:spTree>
      <p:nvGrpSpPr>
        <p:cNvPr id="1" name=""/>
        <p:cNvGrpSpPr/>
        <p:nvPr/>
      </p:nvGrpSpPr>
      <p:grpSpPr>
        <a:xfrm>
          <a:off x="0" y="0"/>
          <a:ext cx="0" cy="0"/>
          <a:chOff x="0" y="0"/>
          <a:chExt cx="0" cy="0"/>
        </a:xfrm>
      </p:grpSpPr>
      <p:sp>
        <p:nvSpPr>
          <p:cNvPr id="2" name="Titel 1 (JU-Free)"/>
          <p:cNvSpPr>
            <a:spLocks noGrp="1"/>
          </p:cNvSpPr>
          <p:nvPr>
            <p:ph type="title" hasCustomPrompt="1"/>
          </p:nvPr>
        </p:nvSpPr>
        <p:spPr bwMode="gray"/>
        <p:txBody>
          <a:bodyPr/>
          <a:lstStyle/>
          <a:p>
            <a:r>
              <a:rPr lang="nl-NL" dirty="0"/>
              <a:t>[Titel]</a:t>
            </a:r>
          </a:p>
        </p:txBody>
      </p:sp>
      <p:sp>
        <p:nvSpPr>
          <p:cNvPr id="5" name="Tijdelijke aanduiding voor grafiek 2 {PHJU} (JU-Free)">
            <a:extLst>
              <a:ext uri="{FF2B5EF4-FFF2-40B4-BE49-F238E27FC236}">
                <a16:creationId xmlns:a16="http://schemas.microsoft.com/office/drawing/2014/main" id="{89F3FF8A-75D9-BD99-B163-0B28D2CB7FC7}"/>
              </a:ext>
            </a:extLst>
          </p:cNvPr>
          <p:cNvSpPr>
            <a:spLocks noGrp="1"/>
          </p:cNvSpPr>
          <p:nvPr>
            <p:ph type="chart" sz="quarter" idx="10" hasCustomPrompt="1"/>
          </p:nvPr>
        </p:nvSpPr>
        <p:spPr bwMode="gray">
          <a:xfrm>
            <a:off x="317500" y="1651000"/>
            <a:ext cx="10414000" cy="4813300"/>
          </a:xfrm>
        </p:spPr>
        <p:txBody>
          <a:bodyPr/>
          <a:lstStyle>
            <a:lvl1pPr marL="0" indent="0">
              <a:spcBef>
                <a:spcPts val="0"/>
              </a:spcBef>
              <a:buNone/>
              <a:defRPr sz="2200">
                <a:solidFill>
                  <a:schemeClr val="tx1"/>
                </a:solidFill>
                <a:latin typeface="+mn-lt"/>
              </a:defRPr>
            </a:lvl1pPr>
          </a:lstStyle>
          <a:p>
            <a:r>
              <a:rPr lang="nl-NL" sz="2200" dirty="0">
                <a:latin typeface="+mn-lt"/>
              </a:rPr>
              <a:t>[Grafiek]</a:t>
            </a:r>
            <a:endParaRPr lang="nl-NL" dirty="0"/>
          </a:p>
        </p:txBody>
      </p:sp>
      <p:sp>
        <p:nvSpPr>
          <p:cNvPr id="6" name="Instructie 3 (JU-Free)">
            <a:extLst>
              <a:ext uri="{FF2B5EF4-FFF2-40B4-BE49-F238E27FC236}">
                <a16:creationId xmlns:a16="http://schemas.microsoft.com/office/drawing/2014/main" id="{9FC71CB2-7212-8F8E-5A57-A25F573744BF}"/>
              </a:ext>
            </a:extLst>
          </p:cNvPr>
          <p:cNvSpPr>
            <a:spLocks noGrp="1"/>
          </p:cNvSpPr>
          <p:nvPr>
            <p:ph type="body" sz="quarter" idx="14" hasCustomPrompt="1"/>
          </p:nvPr>
        </p:nvSpPr>
        <p:spPr bwMode="gray">
          <a:xfrm>
            <a:off x="-2160000" y="-2"/>
            <a:ext cx="2052000" cy="5184000"/>
          </a:xfrm>
          <a:solidFill>
            <a:srgbClr val="FFFFFF"/>
          </a:solidFill>
          <a:ln w="25400">
            <a:solidFill>
              <a:schemeClr val="accent1"/>
            </a:solidFill>
          </a:ln>
        </p:spPr>
        <p:txBody>
          <a:bodyPr lIns="36000" tIns="36000" rIns="36000" bIns="36000"/>
          <a:lstStyle>
            <a:lvl1pPr marL="127" indent="0">
              <a:lnSpc>
                <a:spcPct val="99000"/>
              </a:lnSpc>
              <a:spcBef>
                <a:spcPts val="1"/>
              </a:spcBef>
              <a:spcAft>
                <a:spcPts val="1"/>
              </a:spcAft>
              <a:buNone/>
              <a:defRPr sz="1050" b="0"/>
            </a:lvl1pPr>
            <a:lvl2pPr marL="0" indent="0">
              <a:buNone/>
              <a:defRPr sz="1100" b="0"/>
            </a:lvl2pPr>
            <a:lvl3pPr marL="0" indent="0">
              <a:buNone/>
              <a:defRPr sz="1100" b="0"/>
            </a:lvl3pPr>
            <a:lvl4pPr marL="0" indent="0">
              <a:buFont typeface="Arial" panose="020B0604020202020204" pitchFamily="34" charset="0"/>
              <a:buNone/>
              <a:defRPr sz="1100" b="0"/>
            </a:lvl4pPr>
            <a:lvl5pPr marL="127" indent="0">
              <a:lnSpc>
                <a:spcPct val="99000"/>
              </a:lnSpc>
              <a:spcBef>
                <a:spcPts val="1"/>
              </a:spcBef>
              <a:spcAft>
                <a:spcPts val="1"/>
              </a:spcAft>
              <a:buFont typeface="Arial" panose="020B0604020202020204" pitchFamily="34" charset="0"/>
              <a:buNone/>
              <a:defRPr sz="1050" b="0"/>
            </a:lvl5pPr>
          </a:lstStyle>
          <a:p>
            <a:pPr lvl="0"/>
            <a:r>
              <a:rPr lang="nl-NL" dirty="0"/>
              <a:t>Als je een grafiek invoegt, krijgen de eerste 6 items de juiste kleurvolgorde. De kleurvolgorde en opmaak voor de grafieken staan ook in het extra kleurenschema.</a:t>
            </a: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r>
              <a:rPr lang="nl-NL" dirty="0"/>
              <a:t>De laatste 2 kleuren zijn voor de verticale as en rasterlijnen (grijs) en tekst horizontale as en eventuele waardes (zwart).</a:t>
            </a:r>
            <a:br>
              <a:rPr lang="nl-NL" dirty="0"/>
            </a:br>
            <a:br>
              <a:rPr lang="nl-NL" dirty="0"/>
            </a:br>
            <a:r>
              <a:rPr lang="nl-NL" dirty="0"/>
              <a:t>Deze uitleg wordt niet geprint of getoond in de presentatie. Om deze uitleg te verwijderen: klik op de rand van het frame en de rand van de afbeelding, en kies delete.</a:t>
            </a:r>
          </a:p>
          <a:p>
            <a:pPr lvl="4"/>
            <a:endParaRPr lang="nl-NL" dirty="0"/>
          </a:p>
        </p:txBody>
      </p:sp>
      <p:sp>
        <p:nvSpPr>
          <p:cNvPr id="7" name="Instructie 4 {PHJU} (JU-Free)">
            <a:extLst>
              <a:ext uri="{FF2B5EF4-FFF2-40B4-BE49-F238E27FC236}">
                <a16:creationId xmlns:a16="http://schemas.microsoft.com/office/drawing/2014/main" id="{93BFFD92-BE27-7C00-E077-4A9BD8D87B8C}"/>
              </a:ext>
            </a:extLst>
          </p:cNvPr>
          <p:cNvSpPr>
            <a:spLocks noGrp="1"/>
          </p:cNvSpPr>
          <p:nvPr>
            <p:ph type="body" sz="quarter" idx="15" hasCustomPrompt="1"/>
          </p:nvPr>
        </p:nvSpPr>
        <p:spPr bwMode="gray">
          <a:xfrm>
            <a:off x="-1960292" y="856908"/>
            <a:ext cx="1638000" cy="2494800"/>
          </a:xfrm>
          <a:blipFill>
            <a:blip r:embed="rId2"/>
            <a:stretch>
              <a:fillRect/>
            </a:stretch>
          </a:blipFill>
          <a:ln w="0" cap="flat" cmpd="sng" algn="ctr">
            <a:noFill/>
            <a:prstDash val="solid"/>
            <a:round/>
            <a:headEnd type="none" w="med" len="med"/>
            <a:tailEnd type="none" w="med" len="med"/>
          </a:ln>
        </p:spPr>
        <p:txBody>
          <a:bodyPr/>
          <a:lstStyle>
            <a:lvl1pPr marL="0" indent="0">
              <a:lnSpc>
                <a:spcPct val="99000"/>
              </a:lnSpc>
              <a:buNone/>
              <a:defRPr sz="330" b="0">
                <a:latin typeface="Arial" panose="020B0604020202020204" pitchFamily="34" charset="0"/>
              </a:defRPr>
            </a:lvl1pPr>
            <a:lvl2pPr marL="0" indent="0">
              <a:lnSpc>
                <a:spcPct val="99000"/>
              </a:lnSpc>
              <a:buNone/>
              <a:defRPr sz="1000" b="0"/>
            </a:lvl2pPr>
            <a:lvl3pPr marL="0" indent="0">
              <a:lnSpc>
                <a:spcPct val="99000"/>
              </a:lnSpc>
              <a:buNone/>
              <a:defRPr sz="1000" b="0"/>
            </a:lvl3pPr>
            <a:lvl4pPr marL="0" indent="0">
              <a:lnSpc>
                <a:spcPct val="99000"/>
              </a:lnSpc>
              <a:buFont typeface="Arial" panose="020B0604020202020204" pitchFamily="34" charset="0"/>
              <a:buNone/>
              <a:defRPr sz="1000" b="0"/>
            </a:lvl4pPr>
            <a:lvl5pPr marL="0" indent="0">
              <a:lnSpc>
                <a:spcPct val="99000"/>
              </a:lnSpc>
              <a:buFont typeface="Arial" panose="020B0604020202020204" pitchFamily="34" charset="0"/>
              <a:buNone/>
              <a:defRPr sz="1000" b="0"/>
            </a:lvl5pPr>
            <a:lvl6pPr marL="0" indent="0">
              <a:lnSpc>
                <a:spcPct val="99000"/>
              </a:lnSpc>
              <a:buFont typeface="Arial" panose="020B0604020202020204" pitchFamily="34" charset="0"/>
              <a:buNone/>
              <a:defRPr sz="1000" b="0"/>
            </a:lvl6pPr>
            <a:lvl7pPr marL="0" indent="0">
              <a:lnSpc>
                <a:spcPct val="99000"/>
              </a:lnSpc>
              <a:buFont typeface="Arial" panose="020B0604020202020204" pitchFamily="34" charset="0"/>
              <a:buNone/>
              <a:defRPr sz="1000" b="0"/>
            </a:lvl7pPr>
            <a:lvl8pPr marL="0" indent="0">
              <a:lnSpc>
                <a:spcPct val="99000"/>
              </a:lnSpc>
              <a:buFont typeface="Arial" panose="020B0604020202020204" pitchFamily="34" charset="0"/>
              <a:buNone/>
              <a:defRPr sz="1000" b="0"/>
            </a:lvl8pPr>
            <a:lvl9pPr marL="0" indent="0">
              <a:lnSpc>
                <a:spcPct val="99000"/>
              </a:lnSpc>
              <a:buFont typeface="Arial" panose="020B0604020202020204" pitchFamily="34" charset="0"/>
              <a:buNone/>
              <a:defRPr sz="1000" b="0"/>
            </a:lvl9pPr>
          </a:lstStyle>
          <a:p>
            <a:pPr lvl="0"/>
            <a:r>
              <a:rPr lang="nl-NL"/>
              <a:t> </a:t>
            </a:r>
            <a:endParaRPr lang="nl-NL" dirty="0"/>
          </a:p>
        </p:txBody>
      </p:sp>
    </p:spTree>
    <p:extLst>
      <p:ext uri="{BB962C8B-B14F-4D97-AF65-F5344CB8AC3E}">
        <p14:creationId xmlns:p14="http://schemas.microsoft.com/office/powerpoint/2010/main" val="1744336567"/>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cSld name="Inhoud met bij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09601" y="273050"/>
            <a:ext cx="4011085" cy="1162050"/>
          </a:xfrm>
        </p:spPr>
        <p:txBody>
          <a:bodyPr anchor="b"/>
          <a:lstStyle>
            <a:lvl1pPr algn="l">
              <a:defRPr sz="1949" b="1"/>
            </a:lvl1pPr>
          </a:lstStyle>
          <a:p>
            <a:r>
              <a:rPr lang="nl-NL" dirty="0"/>
              <a:t>Titel dia</a:t>
            </a:r>
          </a:p>
        </p:txBody>
      </p:sp>
      <p:sp>
        <p:nvSpPr>
          <p:cNvPr id="3" name="Tijdelijke aanduiding voor inhoud 2"/>
          <p:cNvSpPr>
            <a:spLocks noGrp="1"/>
          </p:cNvSpPr>
          <p:nvPr>
            <p:ph idx="1"/>
          </p:nvPr>
        </p:nvSpPr>
        <p:spPr>
          <a:xfrm>
            <a:off x="4766734" y="273056"/>
            <a:ext cx="6815666" cy="5853113"/>
          </a:xfrm>
        </p:spPr>
        <p:txBody>
          <a:bodyPr/>
          <a:lstStyle>
            <a:lvl1pPr>
              <a:defRPr sz="3118"/>
            </a:lvl1pPr>
            <a:lvl2pPr>
              <a:defRPr sz="2728"/>
            </a:lvl2pPr>
            <a:lvl3pPr>
              <a:defRPr sz="2338"/>
            </a:lvl3pPr>
            <a:lvl4pPr>
              <a:defRPr sz="1949"/>
            </a:lvl4pPr>
            <a:lvl5pPr>
              <a:defRPr sz="1949"/>
            </a:lvl5pPr>
            <a:lvl6pPr>
              <a:defRPr sz="1949"/>
            </a:lvl6pPr>
            <a:lvl7pPr>
              <a:defRPr sz="1949"/>
            </a:lvl7pPr>
            <a:lvl8pPr>
              <a:defRPr sz="1949"/>
            </a:lvl8pPr>
            <a:lvl9pPr>
              <a:defRPr sz="1949"/>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3"/>
            <a:ext cx="4011085" cy="4691063"/>
          </a:xfrm>
        </p:spPr>
        <p:txBody>
          <a:bodyPr/>
          <a:lstStyle>
            <a:lvl1pPr marL="0" indent="0">
              <a:buNone/>
              <a:defRPr sz="1364"/>
            </a:lvl1pPr>
            <a:lvl2pPr marL="445401" indent="0">
              <a:buNone/>
              <a:defRPr sz="1169"/>
            </a:lvl2pPr>
            <a:lvl3pPr marL="890803" indent="0">
              <a:buNone/>
              <a:defRPr sz="974"/>
            </a:lvl3pPr>
            <a:lvl4pPr marL="1336205" indent="0">
              <a:buNone/>
              <a:defRPr sz="877"/>
            </a:lvl4pPr>
            <a:lvl5pPr marL="1781607" indent="0">
              <a:buNone/>
              <a:defRPr sz="877"/>
            </a:lvl5pPr>
            <a:lvl6pPr marL="2227008" indent="0">
              <a:buNone/>
              <a:defRPr sz="877"/>
            </a:lvl6pPr>
            <a:lvl7pPr marL="2672410" indent="0">
              <a:buNone/>
              <a:defRPr sz="877"/>
            </a:lvl7pPr>
            <a:lvl8pPr marL="3117811" indent="0">
              <a:buNone/>
              <a:defRPr sz="877"/>
            </a:lvl8pPr>
            <a:lvl9pPr marL="3563214" indent="0">
              <a:buNone/>
              <a:defRPr sz="877"/>
            </a:lvl9pPr>
          </a:lstStyle>
          <a:p>
            <a:pPr lvl="0"/>
            <a:r>
              <a:rPr lang="nl-NL"/>
              <a:t>Tekststijl van het model bewerken</a:t>
            </a:r>
          </a:p>
        </p:txBody>
      </p:sp>
    </p:spTree>
    <p:extLst>
      <p:ext uri="{BB962C8B-B14F-4D97-AF65-F5344CB8AC3E}">
        <p14:creationId xmlns:p14="http://schemas.microsoft.com/office/powerpoint/2010/main" val="3077458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eldia met foto (kop 1)]">
    <p:spTree>
      <p:nvGrpSpPr>
        <p:cNvPr id="1" name=""/>
        <p:cNvGrpSpPr/>
        <p:nvPr/>
      </p:nvGrpSpPr>
      <p:grpSpPr>
        <a:xfrm>
          <a:off x="0" y="0"/>
          <a:ext cx="0" cy="0"/>
          <a:chOff x="0" y="0"/>
          <a:chExt cx="0" cy="0"/>
        </a:xfrm>
      </p:grpSpPr>
      <p:sp>
        <p:nvSpPr>
          <p:cNvPr id="11" name="Frame 1">
            <a:extLst>
              <a:ext uri="{FF2B5EF4-FFF2-40B4-BE49-F238E27FC236}">
                <a16:creationId xmlns:a16="http://schemas.microsoft.com/office/drawing/2014/main" id="{7E26433F-30A7-2169-9801-1C2C681C35A3}"/>
              </a:ext>
            </a:extLst>
          </p:cNvPr>
          <p:cNvSpPr>
            <a:spLocks noSelect="1"/>
          </p:cNvSpPr>
          <p:nvPr userDrawn="1"/>
        </p:nvSpPr>
        <p:spPr bwMode="gray">
          <a:xfrm>
            <a:off x="317500" y="1430338"/>
            <a:ext cx="11557000" cy="5110163"/>
          </a:xfrm>
          <a:custGeom>
            <a:avLst/>
            <a:gdLst>
              <a:gd name="T0" fmla="*/ 0 w 36404"/>
              <a:gd name="T1" fmla="*/ 0 h 16097"/>
              <a:gd name="T2" fmla="*/ 0 w 36404"/>
              <a:gd name="T3" fmla="*/ 13097 h 16097"/>
              <a:gd name="T4" fmla="*/ 3001 w 36404"/>
              <a:gd name="T5" fmla="*/ 16097 h 16097"/>
              <a:gd name="T6" fmla="*/ 36404 w 36404"/>
              <a:gd name="T7" fmla="*/ 16097 h 16097"/>
              <a:gd name="T8" fmla="*/ 36404 w 36404"/>
              <a:gd name="T9" fmla="*/ 0 h 16097"/>
              <a:gd name="T10" fmla="*/ 0 w 36404"/>
              <a:gd name="T11" fmla="*/ 0 h 16097"/>
            </a:gdLst>
            <a:ahLst/>
            <a:cxnLst>
              <a:cxn ang="0">
                <a:pos x="T0" y="T1"/>
              </a:cxn>
              <a:cxn ang="0">
                <a:pos x="T2" y="T3"/>
              </a:cxn>
              <a:cxn ang="0">
                <a:pos x="T4" y="T5"/>
              </a:cxn>
              <a:cxn ang="0">
                <a:pos x="T6" y="T7"/>
              </a:cxn>
              <a:cxn ang="0">
                <a:pos x="T8" y="T9"/>
              </a:cxn>
              <a:cxn ang="0">
                <a:pos x="T10" y="T11"/>
              </a:cxn>
            </a:cxnLst>
            <a:rect l="0" t="0" r="r" b="b"/>
            <a:pathLst>
              <a:path w="36404" h="16097">
                <a:moveTo>
                  <a:pt x="0" y="0"/>
                </a:moveTo>
                <a:cubicBezTo>
                  <a:pt x="0" y="13097"/>
                  <a:pt x="0" y="13097"/>
                  <a:pt x="0" y="13097"/>
                </a:cubicBezTo>
                <a:cubicBezTo>
                  <a:pt x="0" y="14754"/>
                  <a:pt x="1344" y="16097"/>
                  <a:pt x="3001" y="16097"/>
                </a:cubicBezTo>
                <a:cubicBezTo>
                  <a:pt x="36404" y="16097"/>
                  <a:pt x="36404" y="16097"/>
                  <a:pt x="36404" y="16097"/>
                </a:cubicBezTo>
                <a:cubicBezTo>
                  <a:pt x="36404" y="0"/>
                  <a:pt x="36404" y="0"/>
                  <a:pt x="36404" y="0"/>
                </a:cubicBezTo>
                <a:lnTo>
                  <a:pt x="0" y="0"/>
                </a:lnTo>
                <a:close/>
              </a:path>
            </a:pathLst>
          </a:custGeom>
          <a:solidFill>
            <a:srgbClr val="FBDDB3"/>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15" name="Rectangle 2">
            <a:extLst>
              <a:ext uri="{FF2B5EF4-FFF2-40B4-BE49-F238E27FC236}">
                <a16:creationId xmlns:a16="http://schemas.microsoft.com/office/drawing/2014/main" id="{4C4B9C5B-EA43-EE29-42CF-6F0B8BD2392A}"/>
              </a:ext>
            </a:extLst>
          </p:cNvPr>
          <p:cNvSpPr>
            <a:spLocks noSelect="1" noChangeArrowheads="1"/>
          </p:cNvSpPr>
          <p:nvPr userDrawn="1"/>
        </p:nvSpPr>
        <p:spPr bwMode="gray">
          <a:xfrm>
            <a:off x="0" y="5305425"/>
            <a:ext cx="4043363" cy="600075"/>
          </a:xfrm>
          <a:prstGeom prst="rect">
            <a:avLst/>
          </a:prstGeom>
          <a:solidFill>
            <a:srgbClr val="D10A0F"/>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6" name="Frame 3 (JU-Free)" descr="Logo Veiligheidsregio Utrecht">
            <a:extLst>
              <a:ext uri="{FF2B5EF4-FFF2-40B4-BE49-F238E27FC236}">
                <a16:creationId xmlns:a16="http://schemas.microsoft.com/office/drawing/2014/main" id="{2F4C0A99-2513-D87C-E845-D59B47094BB4}"/>
              </a:ext>
            </a:extLst>
          </p:cNvPr>
          <p:cNvSpPr>
            <a:spLocks noGrp="1"/>
          </p:cNvSpPr>
          <p:nvPr>
            <p:ph type="body" idx="1000" hasCustomPrompt="1"/>
            <p:custDataLst>
              <p:custData r:id="rId1"/>
            </p:custDataLst>
          </p:nvPr>
        </p:nvSpPr>
        <p:spPr bwMode="auto">
          <a:xfrm>
            <a:off x="317500" y="317500"/>
            <a:ext cx="3122613" cy="795338"/>
          </a:xfrm>
          <a:custGeom>
            <a:avLst/>
            <a:gdLst>
              <a:gd name="T0" fmla="*/ 4392 w 9836"/>
              <a:gd name="T1" fmla="*/ 2397 h 2503"/>
              <a:gd name="T2" fmla="*/ 4386 w 9836"/>
              <a:gd name="T3" fmla="*/ 2109 h 2503"/>
              <a:gd name="T4" fmla="*/ 5539 w 9836"/>
              <a:gd name="T5" fmla="*/ 2238 h 2503"/>
              <a:gd name="T6" fmla="*/ 5316 w 9836"/>
              <a:gd name="T7" fmla="*/ 1821 h 2503"/>
              <a:gd name="T8" fmla="*/ 4937 w 9836"/>
              <a:gd name="T9" fmla="*/ 2503 h 2503"/>
              <a:gd name="T10" fmla="*/ 4804 w 9836"/>
              <a:gd name="T11" fmla="*/ 2256 h 2503"/>
              <a:gd name="T12" fmla="*/ 3394 w 9836"/>
              <a:gd name="T13" fmla="*/ 2328 h 2503"/>
              <a:gd name="T14" fmla="*/ 3510 w 9836"/>
              <a:gd name="T15" fmla="*/ 1886 h 2503"/>
              <a:gd name="T16" fmla="*/ 3570 w 9836"/>
              <a:gd name="T17" fmla="*/ 2395 h 2503"/>
              <a:gd name="T18" fmla="*/ 3855 w 9836"/>
              <a:gd name="T19" fmla="*/ 2241 h 2503"/>
              <a:gd name="T20" fmla="*/ 3987 w 9836"/>
              <a:gd name="T21" fmla="*/ 2007 h 2503"/>
              <a:gd name="T22" fmla="*/ 2621 w 9836"/>
              <a:gd name="T23" fmla="*/ 1822 h 2503"/>
              <a:gd name="T24" fmla="*/ 6053 w 9836"/>
              <a:gd name="T25" fmla="*/ 2381 h 2503"/>
              <a:gd name="T26" fmla="*/ 5733 w 9836"/>
              <a:gd name="T27" fmla="*/ 2021 h 2503"/>
              <a:gd name="T28" fmla="*/ 6066 w 9836"/>
              <a:gd name="T29" fmla="*/ 2121 h 2503"/>
              <a:gd name="T30" fmla="*/ 2022 w 9836"/>
              <a:gd name="T31" fmla="*/ 0 h 2503"/>
              <a:gd name="T32" fmla="*/ 1448 w 9836"/>
              <a:gd name="T33" fmla="*/ 1229 h 2503"/>
              <a:gd name="T34" fmla="*/ 0 w 9836"/>
              <a:gd name="T35" fmla="*/ 1229 h 2503"/>
              <a:gd name="T36" fmla="*/ 3101 w 9836"/>
              <a:gd name="T37" fmla="*/ 754 h 2503"/>
              <a:gd name="T38" fmla="*/ 4759 w 9836"/>
              <a:gd name="T39" fmla="*/ 1591 h 2503"/>
              <a:gd name="T40" fmla="*/ 5016 w 9836"/>
              <a:gd name="T41" fmla="*/ 1177 h 2503"/>
              <a:gd name="T42" fmla="*/ 4504 w 9836"/>
              <a:gd name="T43" fmla="*/ 1177 h 2503"/>
              <a:gd name="T44" fmla="*/ 4761 w 9836"/>
              <a:gd name="T45" fmla="*/ 1046 h 2503"/>
              <a:gd name="T46" fmla="*/ 4289 w 9836"/>
              <a:gd name="T47" fmla="*/ 949 h 2503"/>
              <a:gd name="T48" fmla="*/ 4348 w 9836"/>
              <a:gd name="T49" fmla="*/ 751 h 2503"/>
              <a:gd name="T50" fmla="*/ 3917 w 9836"/>
              <a:gd name="T51" fmla="*/ 1420 h 2503"/>
              <a:gd name="T52" fmla="*/ 3859 w 9836"/>
              <a:gd name="T53" fmla="*/ 886 h 2503"/>
              <a:gd name="T54" fmla="*/ 1014 w 9836"/>
              <a:gd name="T55" fmla="*/ 399 h 2503"/>
              <a:gd name="T56" fmla="*/ 1014 w 9836"/>
              <a:gd name="T57" fmla="*/ 1013 h 2503"/>
              <a:gd name="T58" fmla="*/ 4046 w 9836"/>
              <a:gd name="T59" fmla="*/ 1420 h 2503"/>
              <a:gd name="T60" fmla="*/ 7888 w 9836"/>
              <a:gd name="T61" fmla="*/ 1084 h 2503"/>
              <a:gd name="T62" fmla="*/ 7679 w 9836"/>
              <a:gd name="T63" fmla="*/ 951 h 2503"/>
              <a:gd name="T64" fmla="*/ 8423 w 9836"/>
              <a:gd name="T65" fmla="*/ 1359 h 2503"/>
              <a:gd name="T66" fmla="*/ 8212 w 9836"/>
              <a:gd name="T67" fmla="*/ 938 h 2503"/>
              <a:gd name="T68" fmla="*/ 9248 w 9836"/>
              <a:gd name="T69" fmla="*/ 949 h 2503"/>
              <a:gd name="T70" fmla="*/ 8773 w 9836"/>
              <a:gd name="T71" fmla="*/ 938 h 2503"/>
              <a:gd name="T72" fmla="*/ 8518 w 9836"/>
              <a:gd name="T73" fmla="*/ 1487 h 2503"/>
              <a:gd name="T74" fmla="*/ 9032 w 9836"/>
              <a:gd name="T75" fmla="*/ 968 h 2503"/>
              <a:gd name="T76" fmla="*/ 8773 w 9836"/>
              <a:gd name="T77" fmla="*/ 1306 h 2503"/>
              <a:gd name="T78" fmla="*/ 9588 w 9836"/>
              <a:gd name="T79" fmla="*/ 939 h 2503"/>
              <a:gd name="T80" fmla="*/ 9461 w 9836"/>
              <a:gd name="T81" fmla="*/ 1186 h 2503"/>
              <a:gd name="T82" fmla="*/ 5924 w 9836"/>
              <a:gd name="T83" fmla="*/ 1435 h 2503"/>
              <a:gd name="T84" fmla="*/ 6155 w 9836"/>
              <a:gd name="T85" fmla="*/ 1185 h 2503"/>
              <a:gd name="T86" fmla="*/ 3469 w 9836"/>
              <a:gd name="T87" fmla="*/ 938 h 2503"/>
              <a:gd name="T88" fmla="*/ 3340 w 9836"/>
              <a:gd name="T89" fmla="*/ 1229 h 2503"/>
              <a:gd name="T90" fmla="*/ 3595 w 9836"/>
              <a:gd name="T91" fmla="*/ 1133 h 2503"/>
              <a:gd name="T92" fmla="*/ 6247 w 9836"/>
              <a:gd name="T93" fmla="*/ 949 h 2503"/>
              <a:gd name="T94" fmla="*/ 7364 w 9836"/>
              <a:gd name="T95" fmla="*/ 1283 h 2503"/>
              <a:gd name="T96" fmla="*/ 7276 w 9836"/>
              <a:gd name="T97" fmla="*/ 1034 h 2503"/>
              <a:gd name="T98" fmla="*/ 5119 w 9836"/>
              <a:gd name="T99" fmla="*/ 754 h 2503"/>
              <a:gd name="T100" fmla="*/ 5459 w 9836"/>
              <a:gd name="T101" fmla="*/ 1420 h 2503"/>
              <a:gd name="T102" fmla="*/ 6701 w 9836"/>
              <a:gd name="T103" fmla="*/ 939 h 2503"/>
              <a:gd name="T104" fmla="*/ 6972 w 9836"/>
              <a:gd name="T105" fmla="*/ 754 h 2503"/>
              <a:gd name="T106" fmla="*/ 6848 w 9836"/>
              <a:gd name="T107" fmla="*/ 1185 h 2503"/>
              <a:gd name="T108" fmla="*/ 6374 w 9836"/>
              <a:gd name="T109" fmla="*/ 818 h 2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836" h="2503">
                <a:moveTo>
                  <a:pt x="4382" y="2006"/>
                </a:moveTo>
                <a:cubicBezTo>
                  <a:pt x="4229" y="2006"/>
                  <a:pt x="4132" y="2109"/>
                  <a:pt x="4132" y="2252"/>
                </a:cubicBezTo>
                <a:cubicBezTo>
                  <a:pt x="4132" y="2402"/>
                  <a:pt x="4229" y="2503"/>
                  <a:pt x="4390" y="2503"/>
                </a:cubicBezTo>
                <a:cubicBezTo>
                  <a:pt x="4463" y="2503"/>
                  <a:pt x="4542" y="2477"/>
                  <a:pt x="4593" y="2426"/>
                </a:cubicBezTo>
                <a:cubicBezTo>
                  <a:pt x="4518" y="2353"/>
                  <a:pt x="4518" y="2353"/>
                  <a:pt x="4518" y="2353"/>
                </a:cubicBezTo>
                <a:cubicBezTo>
                  <a:pt x="4491" y="2381"/>
                  <a:pt x="4435" y="2397"/>
                  <a:pt x="4392" y="2397"/>
                </a:cubicBezTo>
                <a:cubicBezTo>
                  <a:pt x="4309" y="2397"/>
                  <a:pt x="4260" y="2355"/>
                  <a:pt x="4252" y="2297"/>
                </a:cubicBezTo>
                <a:cubicBezTo>
                  <a:pt x="4619" y="2297"/>
                  <a:pt x="4619" y="2297"/>
                  <a:pt x="4619" y="2297"/>
                </a:cubicBezTo>
                <a:cubicBezTo>
                  <a:pt x="4620" y="2282"/>
                  <a:pt x="4621" y="2267"/>
                  <a:pt x="4621" y="2253"/>
                </a:cubicBezTo>
                <a:cubicBezTo>
                  <a:pt x="4621" y="2089"/>
                  <a:pt x="4526" y="2006"/>
                  <a:pt x="4382" y="2006"/>
                </a:cubicBezTo>
                <a:close/>
                <a:moveTo>
                  <a:pt x="4254" y="2201"/>
                </a:moveTo>
                <a:cubicBezTo>
                  <a:pt x="4272" y="2140"/>
                  <a:pt x="4322" y="2109"/>
                  <a:pt x="4386" y="2109"/>
                </a:cubicBezTo>
                <a:cubicBezTo>
                  <a:pt x="4453" y="2109"/>
                  <a:pt x="4500" y="2140"/>
                  <a:pt x="4508" y="2201"/>
                </a:cubicBezTo>
                <a:lnTo>
                  <a:pt x="4254" y="2201"/>
                </a:lnTo>
                <a:close/>
                <a:moveTo>
                  <a:pt x="5655" y="2237"/>
                </a:moveTo>
                <a:cubicBezTo>
                  <a:pt x="5655" y="2488"/>
                  <a:pt x="5655" y="2488"/>
                  <a:pt x="5655" y="2488"/>
                </a:cubicBezTo>
                <a:cubicBezTo>
                  <a:pt x="5539" y="2488"/>
                  <a:pt x="5539" y="2488"/>
                  <a:pt x="5539" y="2488"/>
                </a:cubicBezTo>
                <a:cubicBezTo>
                  <a:pt x="5539" y="2238"/>
                  <a:pt x="5539" y="2238"/>
                  <a:pt x="5539" y="2238"/>
                </a:cubicBezTo>
                <a:cubicBezTo>
                  <a:pt x="5539" y="2151"/>
                  <a:pt x="5494" y="2116"/>
                  <a:pt x="5432" y="2116"/>
                </a:cubicBezTo>
                <a:cubicBezTo>
                  <a:pt x="5363" y="2116"/>
                  <a:pt x="5316" y="2173"/>
                  <a:pt x="5316" y="2244"/>
                </a:cubicBezTo>
                <a:cubicBezTo>
                  <a:pt x="5316" y="2488"/>
                  <a:pt x="5316" y="2488"/>
                  <a:pt x="5316" y="2488"/>
                </a:cubicBezTo>
                <a:cubicBezTo>
                  <a:pt x="5199" y="2488"/>
                  <a:pt x="5199" y="2488"/>
                  <a:pt x="5199" y="2488"/>
                </a:cubicBezTo>
                <a:cubicBezTo>
                  <a:pt x="5199" y="1821"/>
                  <a:pt x="5199" y="1821"/>
                  <a:pt x="5199" y="1821"/>
                </a:cubicBezTo>
                <a:cubicBezTo>
                  <a:pt x="5316" y="1821"/>
                  <a:pt x="5316" y="1821"/>
                  <a:pt x="5316" y="1821"/>
                </a:cubicBezTo>
                <a:cubicBezTo>
                  <a:pt x="5316" y="2079"/>
                  <a:pt x="5316" y="2079"/>
                  <a:pt x="5316" y="2079"/>
                </a:cubicBezTo>
                <a:cubicBezTo>
                  <a:pt x="5358" y="2024"/>
                  <a:pt x="5409" y="2008"/>
                  <a:pt x="5462" y="2008"/>
                </a:cubicBezTo>
                <a:cubicBezTo>
                  <a:pt x="5596" y="2008"/>
                  <a:pt x="5655" y="2099"/>
                  <a:pt x="5655" y="2237"/>
                </a:cubicBezTo>
                <a:close/>
                <a:moveTo>
                  <a:pt x="5040" y="2352"/>
                </a:moveTo>
                <a:cubicBezTo>
                  <a:pt x="5118" y="2428"/>
                  <a:pt x="5118" y="2428"/>
                  <a:pt x="5118" y="2428"/>
                </a:cubicBezTo>
                <a:cubicBezTo>
                  <a:pt x="5064" y="2482"/>
                  <a:pt x="5007" y="2503"/>
                  <a:pt x="4937" y="2503"/>
                </a:cubicBezTo>
                <a:cubicBezTo>
                  <a:pt x="4801" y="2503"/>
                  <a:pt x="4688" y="2422"/>
                  <a:pt x="4688" y="2256"/>
                </a:cubicBezTo>
                <a:cubicBezTo>
                  <a:pt x="4688" y="2088"/>
                  <a:pt x="4801" y="2007"/>
                  <a:pt x="4937" y="2007"/>
                </a:cubicBezTo>
                <a:cubicBezTo>
                  <a:pt x="5005" y="2007"/>
                  <a:pt x="5055" y="2026"/>
                  <a:pt x="5107" y="2077"/>
                </a:cubicBezTo>
                <a:cubicBezTo>
                  <a:pt x="5034" y="2154"/>
                  <a:pt x="5034" y="2154"/>
                  <a:pt x="5034" y="2154"/>
                </a:cubicBezTo>
                <a:cubicBezTo>
                  <a:pt x="5006" y="2128"/>
                  <a:pt x="4973" y="2117"/>
                  <a:pt x="4939" y="2117"/>
                </a:cubicBezTo>
                <a:cubicBezTo>
                  <a:pt x="4860" y="2117"/>
                  <a:pt x="4804" y="2174"/>
                  <a:pt x="4804" y="2256"/>
                </a:cubicBezTo>
                <a:cubicBezTo>
                  <a:pt x="4804" y="2345"/>
                  <a:pt x="4865" y="2391"/>
                  <a:pt x="4937" y="2391"/>
                </a:cubicBezTo>
                <a:cubicBezTo>
                  <a:pt x="4975" y="2391"/>
                  <a:pt x="5011" y="2382"/>
                  <a:pt x="5040" y="2352"/>
                </a:cubicBezTo>
                <a:close/>
                <a:moveTo>
                  <a:pt x="3626" y="2381"/>
                </a:moveTo>
                <a:cubicBezTo>
                  <a:pt x="3659" y="2480"/>
                  <a:pt x="3659" y="2480"/>
                  <a:pt x="3659" y="2480"/>
                </a:cubicBezTo>
                <a:cubicBezTo>
                  <a:pt x="3623" y="2495"/>
                  <a:pt x="3593" y="2500"/>
                  <a:pt x="3553" y="2500"/>
                </a:cubicBezTo>
                <a:cubicBezTo>
                  <a:pt x="3456" y="2500"/>
                  <a:pt x="3394" y="2443"/>
                  <a:pt x="3394" y="2328"/>
                </a:cubicBezTo>
                <a:cubicBezTo>
                  <a:pt x="3394" y="2121"/>
                  <a:pt x="3394" y="2121"/>
                  <a:pt x="3394" y="2121"/>
                </a:cubicBezTo>
                <a:cubicBezTo>
                  <a:pt x="3306" y="2121"/>
                  <a:pt x="3306" y="2121"/>
                  <a:pt x="3306" y="2121"/>
                </a:cubicBezTo>
                <a:cubicBezTo>
                  <a:pt x="3306" y="2021"/>
                  <a:pt x="3306" y="2021"/>
                  <a:pt x="3306" y="2021"/>
                </a:cubicBezTo>
                <a:cubicBezTo>
                  <a:pt x="3394" y="2021"/>
                  <a:pt x="3394" y="2021"/>
                  <a:pt x="3394" y="2021"/>
                </a:cubicBezTo>
                <a:cubicBezTo>
                  <a:pt x="3394" y="1899"/>
                  <a:pt x="3394" y="1899"/>
                  <a:pt x="3394" y="1899"/>
                </a:cubicBezTo>
                <a:cubicBezTo>
                  <a:pt x="3510" y="1886"/>
                  <a:pt x="3510" y="1886"/>
                  <a:pt x="3510" y="1886"/>
                </a:cubicBezTo>
                <a:cubicBezTo>
                  <a:pt x="3510" y="2021"/>
                  <a:pt x="3510" y="2021"/>
                  <a:pt x="3510" y="2021"/>
                </a:cubicBezTo>
                <a:cubicBezTo>
                  <a:pt x="3640" y="2021"/>
                  <a:pt x="3640" y="2021"/>
                  <a:pt x="3640" y="2021"/>
                </a:cubicBezTo>
                <a:cubicBezTo>
                  <a:pt x="3640" y="2121"/>
                  <a:pt x="3640" y="2121"/>
                  <a:pt x="3640" y="2121"/>
                </a:cubicBezTo>
                <a:cubicBezTo>
                  <a:pt x="3509" y="2121"/>
                  <a:pt x="3509" y="2121"/>
                  <a:pt x="3509" y="2121"/>
                </a:cubicBezTo>
                <a:cubicBezTo>
                  <a:pt x="3509" y="2328"/>
                  <a:pt x="3509" y="2328"/>
                  <a:pt x="3509" y="2328"/>
                </a:cubicBezTo>
                <a:cubicBezTo>
                  <a:pt x="3509" y="2373"/>
                  <a:pt x="3533" y="2395"/>
                  <a:pt x="3570" y="2395"/>
                </a:cubicBezTo>
                <a:cubicBezTo>
                  <a:pt x="3588" y="2395"/>
                  <a:pt x="3608" y="2389"/>
                  <a:pt x="3626" y="2381"/>
                </a:cubicBezTo>
                <a:close/>
                <a:moveTo>
                  <a:pt x="3987" y="2007"/>
                </a:moveTo>
                <a:cubicBezTo>
                  <a:pt x="4036" y="2007"/>
                  <a:pt x="4083" y="2027"/>
                  <a:pt x="4108" y="2051"/>
                </a:cubicBezTo>
                <a:cubicBezTo>
                  <a:pt x="4056" y="2152"/>
                  <a:pt x="4056" y="2152"/>
                  <a:pt x="4056" y="2152"/>
                </a:cubicBezTo>
                <a:cubicBezTo>
                  <a:pt x="4032" y="2134"/>
                  <a:pt x="4010" y="2121"/>
                  <a:pt x="3972" y="2121"/>
                </a:cubicBezTo>
                <a:cubicBezTo>
                  <a:pt x="3911" y="2121"/>
                  <a:pt x="3855" y="2153"/>
                  <a:pt x="3855" y="2241"/>
                </a:cubicBezTo>
                <a:cubicBezTo>
                  <a:pt x="3855" y="2488"/>
                  <a:pt x="3855" y="2488"/>
                  <a:pt x="3855" y="2488"/>
                </a:cubicBezTo>
                <a:cubicBezTo>
                  <a:pt x="3739" y="2488"/>
                  <a:pt x="3739" y="2488"/>
                  <a:pt x="3739" y="2488"/>
                </a:cubicBezTo>
                <a:cubicBezTo>
                  <a:pt x="3739" y="2019"/>
                  <a:pt x="3739" y="2019"/>
                  <a:pt x="3739" y="2019"/>
                </a:cubicBezTo>
                <a:cubicBezTo>
                  <a:pt x="3846" y="2019"/>
                  <a:pt x="3846" y="2019"/>
                  <a:pt x="3846" y="2019"/>
                </a:cubicBezTo>
                <a:cubicBezTo>
                  <a:pt x="3855" y="2073"/>
                  <a:pt x="3855" y="2073"/>
                  <a:pt x="3855" y="2073"/>
                </a:cubicBezTo>
                <a:cubicBezTo>
                  <a:pt x="3889" y="2016"/>
                  <a:pt x="3941" y="2007"/>
                  <a:pt x="3987" y="2007"/>
                </a:cubicBezTo>
                <a:close/>
                <a:moveTo>
                  <a:pt x="3081" y="1822"/>
                </a:moveTo>
                <a:cubicBezTo>
                  <a:pt x="3206" y="1822"/>
                  <a:pt x="3206" y="1822"/>
                  <a:pt x="3206" y="1822"/>
                </a:cubicBezTo>
                <a:cubicBezTo>
                  <a:pt x="3206" y="2204"/>
                  <a:pt x="3206" y="2204"/>
                  <a:pt x="3206" y="2204"/>
                </a:cubicBezTo>
                <a:cubicBezTo>
                  <a:pt x="3206" y="2402"/>
                  <a:pt x="3085" y="2503"/>
                  <a:pt x="2918" y="2503"/>
                </a:cubicBezTo>
                <a:cubicBezTo>
                  <a:pt x="2757" y="2503"/>
                  <a:pt x="2621" y="2406"/>
                  <a:pt x="2621" y="2204"/>
                </a:cubicBezTo>
                <a:cubicBezTo>
                  <a:pt x="2621" y="1822"/>
                  <a:pt x="2621" y="1822"/>
                  <a:pt x="2621" y="1822"/>
                </a:cubicBezTo>
                <a:cubicBezTo>
                  <a:pt x="2746" y="1822"/>
                  <a:pt x="2746" y="1822"/>
                  <a:pt x="2746" y="1822"/>
                </a:cubicBezTo>
                <a:cubicBezTo>
                  <a:pt x="2746" y="2204"/>
                  <a:pt x="2746" y="2204"/>
                  <a:pt x="2746" y="2204"/>
                </a:cubicBezTo>
                <a:cubicBezTo>
                  <a:pt x="2746" y="2325"/>
                  <a:pt x="2815" y="2388"/>
                  <a:pt x="2918" y="2388"/>
                </a:cubicBezTo>
                <a:cubicBezTo>
                  <a:pt x="3022" y="2388"/>
                  <a:pt x="3081" y="2320"/>
                  <a:pt x="3081" y="2204"/>
                </a:cubicBezTo>
                <a:lnTo>
                  <a:pt x="3081" y="1822"/>
                </a:lnTo>
                <a:close/>
                <a:moveTo>
                  <a:pt x="6053" y="2381"/>
                </a:moveTo>
                <a:cubicBezTo>
                  <a:pt x="6085" y="2480"/>
                  <a:pt x="6085" y="2480"/>
                  <a:pt x="6085" y="2480"/>
                </a:cubicBezTo>
                <a:cubicBezTo>
                  <a:pt x="6049" y="2495"/>
                  <a:pt x="6020" y="2500"/>
                  <a:pt x="5980" y="2500"/>
                </a:cubicBezTo>
                <a:cubicBezTo>
                  <a:pt x="5883" y="2500"/>
                  <a:pt x="5821" y="2443"/>
                  <a:pt x="5821" y="2328"/>
                </a:cubicBezTo>
                <a:cubicBezTo>
                  <a:pt x="5821" y="2121"/>
                  <a:pt x="5821" y="2121"/>
                  <a:pt x="5821" y="2121"/>
                </a:cubicBezTo>
                <a:cubicBezTo>
                  <a:pt x="5733" y="2121"/>
                  <a:pt x="5733" y="2121"/>
                  <a:pt x="5733" y="2121"/>
                </a:cubicBezTo>
                <a:cubicBezTo>
                  <a:pt x="5733" y="2021"/>
                  <a:pt x="5733" y="2021"/>
                  <a:pt x="5733" y="2021"/>
                </a:cubicBezTo>
                <a:cubicBezTo>
                  <a:pt x="5821" y="2021"/>
                  <a:pt x="5821" y="2021"/>
                  <a:pt x="5821" y="2021"/>
                </a:cubicBezTo>
                <a:cubicBezTo>
                  <a:pt x="5821" y="1899"/>
                  <a:pt x="5821" y="1899"/>
                  <a:pt x="5821" y="1899"/>
                </a:cubicBezTo>
                <a:cubicBezTo>
                  <a:pt x="5937" y="1886"/>
                  <a:pt x="5937" y="1886"/>
                  <a:pt x="5937" y="1886"/>
                </a:cubicBezTo>
                <a:cubicBezTo>
                  <a:pt x="5937" y="2021"/>
                  <a:pt x="5937" y="2021"/>
                  <a:pt x="5937" y="2021"/>
                </a:cubicBezTo>
                <a:cubicBezTo>
                  <a:pt x="6066" y="2021"/>
                  <a:pt x="6066" y="2021"/>
                  <a:pt x="6066" y="2021"/>
                </a:cubicBezTo>
                <a:cubicBezTo>
                  <a:pt x="6066" y="2121"/>
                  <a:pt x="6066" y="2121"/>
                  <a:pt x="6066" y="2121"/>
                </a:cubicBezTo>
                <a:cubicBezTo>
                  <a:pt x="5936" y="2121"/>
                  <a:pt x="5936" y="2121"/>
                  <a:pt x="5936" y="2121"/>
                </a:cubicBezTo>
                <a:cubicBezTo>
                  <a:pt x="5936" y="2328"/>
                  <a:pt x="5936" y="2328"/>
                  <a:pt x="5936" y="2328"/>
                </a:cubicBezTo>
                <a:cubicBezTo>
                  <a:pt x="5936" y="2373"/>
                  <a:pt x="5960" y="2395"/>
                  <a:pt x="5997" y="2395"/>
                </a:cubicBezTo>
                <a:cubicBezTo>
                  <a:pt x="6015" y="2395"/>
                  <a:pt x="6035" y="2389"/>
                  <a:pt x="6053" y="2381"/>
                </a:cubicBezTo>
                <a:close/>
                <a:moveTo>
                  <a:pt x="1014" y="1229"/>
                </a:moveTo>
                <a:cubicBezTo>
                  <a:pt x="2022" y="0"/>
                  <a:pt x="2022" y="0"/>
                  <a:pt x="2022" y="0"/>
                </a:cubicBezTo>
                <a:cubicBezTo>
                  <a:pt x="2022" y="1495"/>
                  <a:pt x="2022" y="1495"/>
                  <a:pt x="2022" y="1495"/>
                </a:cubicBezTo>
                <a:cubicBezTo>
                  <a:pt x="2022" y="1769"/>
                  <a:pt x="1929" y="2004"/>
                  <a:pt x="1753" y="2191"/>
                </a:cubicBezTo>
                <a:cubicBezTo>
                  <a:pt x="1463" y="1896"/>
                  <a:pt x="1463" y="1896"/>
                  <a:pt x="1463" y="1896"/>
                </a:cubicBezTo>
                <a:cubicBezTo>
                  <a:pt x="1662" y="1896"/>
                  <a:pt x="1795" y="1735"/>
                  <a:pt x="1795" y="1567"/>
                </a:cubicBezTo>
                <a:cubicBezTo>
                  <a:pt x="1795" y="1380"/>
                  <a:pt x="1644" y="1229"/>
                  <a:pt x="1458" y="1229"/>
                </a:cubicBezTo>
                <a:cubicBezTo>
                  <a:pt x="1454" y="1229"/>
                  <a:pt x="1451" y="1229"/>
                  <a:pt x="1448" y="1229"/>
                </a:cubicBezTo>
                <a:cubicBezTo>
                  <a:pt x="1444" y="1229"/>
                  <a:pt x="1403" y="1229"/>
                  <a:pt x="1399" y="1229"/>
                </a:cubicBezTo>
                <a:cubicBezTo>
                  <a:pt x="1014" y="1229"/>
                  <a:pt x="1014" y="1229"/>
                  <a:pt x="1014" y="1229"/>
                </a:cubicBezTo>
                <a:cubicBezTo>
                  <a:pt x="1014" y="2488"/>
                  <a:pt x="1014" y="2488"/>
                  <a:pt x="1014" y="2488"/>
                </a:cubicBezTo>
                <a:cubicBezTo>
                  <a:pt x="1013" y="2488"/>
                  <a:pt x="1009" y="2488"/>
                  <a:pt x="1009" y="2488"/>
                </a:cubicBezTo>
                <a:cubicBezTo>
                  <a:pt x="469" y="2488"/>
                  <a:pt x="0" y="2113"/>
                  <a:pt x="0" y="1531"/>
                </a:cubicBezTo>
                <a:cubicBezTo>
                  <a:pt x="0" y="1229"/>
                  <a:pt x="0" y="1229"/>
                  <a:pt x="0" y="1229"/>
                </a:cubicBezTo>
                <a:cubicBezTo>
                  <a:pt x="1014" y="1229"/>
                  <a:pt x="1014" y="1229"/>
                  <a:pt x="1014" y="1229"/>
                </a:cubicBezTo>
                <a:close/>
                <a:moveTo>
                  <a:pt x="2834" y="1423"/>
                </a:moveTo>
                <a:cubicBezTo>
                  <a:pt x="2556" y="754"/>
                  <a:pt x="2556" y="754"/>
                  <a:pt x="2556" y="754"/>
                </a:cubicBezTo>
                <a:cubicBezTo>
                  <a:pt x="2697" y="754"/>
                  <a:pt x="2697" y="754"/>
                  <a:pt x="2697" y="754"/>
                </a:cubicBezTo>
                <a:cubicBezTo>
                  <a:pt x="2898" y="1273"/>
                  <a:pt x="2898" y="1273"/>
                  <a:pt x="2898" y="1273"/>
                </a:cubicBezTo>
                <a:cubicBezTo>
                  <a:pt x="3101" y="754"/>
                  <a:pt x="3101" y="754"/>
                  <a:pt x="3101" y="754"/>
                </a:cubicBezTo>
                <a:cubicBezTo>
                  <a:pt x="3241" y="754"/>
                  <a:pt x="3241" y="754"/>
                  <a:pt x="3241" y="754"/>
                </a:cubicBezTo>
                <a:cubicBezTo>
                  <a:pt x="2964" y="1423"/>
                  <a:pt x="2964" y="1423"/>
                  <a:pt x="2964" y="1423"/>
                </a:cubicBezTo>
                <a:lnTo>
                  <a:pt x="2834" y="1423"/>
                </a:lnTo>
                <a:close/>
                <a:moveTo>
                  <a:pt x="4761" y="1413"/>
                </a:moveTo>
                <a:cubicBezTo>
                  <a:pt x="4849" y="1413"/>
                  <a:pt x="4895" y="1448"/>
                  <a:pt x="4895" y="1505"/>
                </a:cubicBezTo>
                <a:cubicBezTo>
                  <a:pt x="4895" y="1563"/>
                  <a:pt x="4824" y="1591"/>
                  <a:pt x="4759" y="1591"/>
                </a:cubicBezTo>
                <a:cubicBezTo>
                  <a:pt x="4686" y="1591"/>
                  <a:pt x="4616" y="1552"/>
                  <a:pt x="4621" y="1487"/>
                </a:cubicBezTo>
                <a:cubicBezTo>
                  <a:pt x="4506" y="1487"/>
                  <a:pt x="4506" y="1487"/>
                  <a:pt x="4506" y="1487"/>
                </a:cubicBezTo>
                <a:cubicBezTo>
                  <a:pt x="4501" y="1622"/>
                  <a:pt x="4596" y="1703"/>
                  <a:pt x="4759" y="1703"/>
                </a:cubicBezTo>
                <a:cubicBezTo>
                  <a:pt x="4885" y="1703"/>
                  <a:pt x="5016" y="1639"/>
                  <a:pt x="5016" y="1505"/>
                </a:cubicBezTo>
                <a:cubicBezTo>
                  <a:pt x="5016" y="1460"/>
                  <a:pt x="4998" y="1388"/>
                  <a:pt x="4899" y="1353"/>
                </a:cubicBezTo>
                <a:cubicBezTo>
                  <a:pt x="4976" y="1318"/>
                  <a:pt x="5016" y="1260"/>
                  <a:pt x="5016" y="1177"/>
                </a:cubicBezTo>
                <a:cubicBezTo>
                  <a:pt x="5016" y="1128"/>
                  <a:pt x="5002" y="1085"/>
                  <a:pt x="4961" y="1036"/>
                </a:cubicBezTo>
                <a:cubicBezTo>
                  <a:pt x="5020" y="968"/>
                  <a:pt x="5020" y="968"/>
                  <a:pt x="5020" y="968"/>
                </a:cubicBezTo>
                <a:cubicBezTo>
                  <a:pt x="4935" y="903"/>
                  <a:pt x="4935" y="903"/>
                  <a:pt x="4935" y="903"/>
                </a:cubicBezTo>
                <a:cubicBezTo>
                  <a:pt x="4882" y="968"/>
                  <a:pt x="4882" y="968"/>
                  <a:pt x="4882" y="968"/>
                </a:cubicBezTo>
                <a:cubicBezTo>
                  <a:pt x="4850" y="946"/>
                  <a:pt x="4797" y="938"/>
                  <a:pt x="4761" y="938"/>
                </a:cubicBezTo>
                <a:cubicBezTo>
                  <a:pt x="4630" y="938"/>
                  <a:pt x="4504" y="1018"/>
                  <a:pt x="4504" y="1177"/>
                </a:cubicBezTo>
                <a:cubicBezTo>
                  <a:pt x="4504" y="1324"/>
                  <a:pt x="4606" y="1413"/>
                  <a:pt x="4761" y="1413"/>
                </a:cubicBezTo>
                <a:close/>
                <a:moveTo>
                  <a:pt x="4761" y="1046"/>
                </a:moveTo>
                <a:cubicBezTo>
                  <a:pt x="4837" y="1046"/>
                  <a:pt x="4899" y="1096"/>
                  <a:pt x="4899" y="1177"/>
                </a:cubicBezTo>
                <a:cubicBezTo>
                  <a:pt x="4899" y="1257"/>
                  <a:pt x="4837" y="1306"/>
                  <a:pt x="4761" y="1306"/>
                </a:cubicBezTo>
                <a:cubicBezTo>
                  <a:pt x="4685" y="1306"/>
                  <a:pt x="4620" y="1258"/>
                  <a:pt x="4620" y="1177"/>
                </a:cubicBezTo>
                <a:cubicBezTo>
                  <a:pt x="4620" y="1089"/>
                  <a:pt x="4685" y="1046"/>
                  <a:pt x="4761" y="1046"/>
                </a:cubicBezTo>
                <a:close/>
                <a:moveTo>
                  <a:pt x="399" y="1013"/>
                </a:moveTo>
                <a:cubicBezTo>
                  <a:pt x="0" y="1013"/>
                  <a:pt x="0" y="1013"/>
                  <a:pt x="0" y="1013"/>
                </a:cubicBezTo>
                <a:cubicBezTo>
                  <a:pt x="0" y="614"/>
                  <a:pt x="0" y="614"/>
                  <a:pt x="0" y="614"/>
                </a:cubicBezTo>
                <a:cubicBezTo>
                  <a:pt x="399" y="614"/>
                  <a:pt x="399" y="614"/>
                  <a:pt x="399" y="614"/>
                </a:cubicBezTo>
                <a:lnTo>
                  <a:pt x="399" y="1013"/>
                </a:lnTo>
                <a:close/>
                <a:moveTo>
                  <a:pt x="4289" y="949"/>
                </a:moveTo>
                <a:cubicBezTo>
                  <a:pt x="4406" y="949"/>
                  <a:pt x="4406" y="949"/>
                  <a:pt x="4406" y="949"/>
                </a:cubicBezTo>
                <a:cubicBezTo>
                  <a:pt x="4406" y="1420"/>
                  <a:pt x="4406" y="1420"/>
                  <a:pt x="4406" y="1420"/>
                </a:cubicBezTo>
                <a:cubicBezTo>
                  <a:pt x="4289" y="1420"/>
                  <a:pt x="4289" y="1420"/>
                  <a:pt x="4289" y="1420"/>
                </a:cubicBezTo>
                <a:lnTo>
                  <a:pt x="4289" y="949"/>
                </a:lnTo>
                <a:close/>
                <a:moveTo>
                  <a:pt x="4279" y="818"/>
                </a:moveTo>
                <a:cubicBezTo>
                  <a:pt x="4279" y="773"/>
                  <a:pt x="4313" y="751"/>
                  <a:pt x="4348" y="751"/>
                </a:cubicBezTo>
                <a:cubicBezTo>
                  <a:pt x="4382" y="751"/>
                  <a:pt x="4416" y="773"/>
                  <a:pt x="4416" y="818"/>
                </a:cubicBezTo>
                <a:cubicBezTo>
                  <a:pt x="4416" y="864"/>
                  <a:pt x="4382" y="886"/>
                  <a:pt x="4348" y="886"/>
                </a:cubicBezTo>
                <a:cubicBezTo>
                  <a:pt x="4313" y="886"/>
                  <a:pt x="4279" y="864"/>
                  <a:pt x="4279" y="818"/>
                </a:cubicBezTo>
                <a:close/>
                <a:moveTo>
                  <a:pt x="3801" y="949"/>
                </a:moveTo>
                <a:cubicBezTo>
                  <a:pt x="3917" y="949"/>
                  <a:pt x="3917" y="949"/>
                  <a:pt x="3917" y="949"/>
                </a:cubicBezTo>
                <a:cubicBezTo>
                  <a:pt x="3917" y="1420"/>
                  <a:pt x="3917" y="1420"/>
                  <a:pt x="3917" y="1420"/>
                </a:cubicBezTo>
                <a:cubicBezTo>
                  <a:pt x="3801" y="1420"/>
                  <a:pt x="3801" y="1420"/>
                  <a:pt x="3801" y="1420"/>
                </a:cubicBezTo>
                <a:lnTo>
                  <a:pt x="3801" y="949"/>
                </a:lnTo>
                <a:close/>
                <a:moveTo>
                  <a:pt x="3790" y="818"/>
                </a:moveTo>
                <a:cubicBezTo>
                  <a:pt x="3790" y="773"/>
                  <a:pt x="3825" y="751"/>
                  <a:pt x="3859" y="751"/>
                </a:cubicBezTo>
                <a:cubicBezTo>
                  <a:pt x="3893" y="751"/>
                  <a:pt x="3927" y="773"/>
                  <a:pt x="3927" y="818"/>
                </a:cubicBezTo>
                <a:cubicBezTo>
                  <a:pt x="3927" y="864"/>
                  <a:pt x="3893" y="886"/>
                  <a:pt x="3859" y="886"/>
                </a:cubicBezTo>
                <a:cubicBezTo>
                  <a:pt x="3825" y="886"/>
                  <a:pt x="3790" y="864"/>
                  <a:pt x="3790" y="818"/>
                </a:cubicBezTo>
                <a:close/>
                <a:moveTo>
                  <a:pt x="1014" y="399"/>
                </a:moveTo>
                <a:cubicBezTo>
                  <a:pt x="615" y="399"/>
                  <a:pt x="615" y="399"/>
                  <a:pt x="615" y="399"/>
                </a:cubicBezTo>
                <a:cubicBezTo>
                  <a:pt x="615" y="0"/>
                  <a:pt x="615" y="0"/>
                  <a:pt x="615" y="0"/>
                </a:cubicBezTo>
                <a:cubicBezTo>
                  <a:pt x="1014" y="0"/>
                  <a:pt x="1014" y="0"/>
                  <a:pt x="1014" y="0"/>
                </a:cubicBezTo>
                <a:lnTo>
                  <a:pt x="1014" y="399"/>
                </a:lnTo>
                <a:close/>
                <a:moveTo>
                  <a:pt x="399" y="399"/>
                </a:moveTo>
                <a:cubicBezTo>
                  <a:pt x="0" y="399"/>
                  <a:pt x="0" y="399"/>
                  <a:pt x="0" y="399"/>
                </a:cubicBezTo>
                <a:cubicBezTo>
                  <a:pt x="0" y="0"/>
                  <a:pt x="0" y="0"/>
                  <a:pt x="0" y="0"/>
                </a:cubicBezTo>
                <a:cubicBezTo>
                  <a:pt x="399" y="0"/>
                  <a:pt x="399" y="0"/>
                  <a:pt x="399" y="0"/>
                </a:cubicBezTo>
                <a:lnTo>
                  <a:pt x="399" y="399"/>
                </a:lnTo>
                <a:close/>
                <a:moveTo>
                  <a:pt x="1014" y="1013"/>
                </a:moveTo>
                <a:cubicBezTo>
                  <a:pt x="615" y="1013"/>
                  <a:pt x="615" y="1013"/>
                  <a:pt x="615" y="1013"/>
                </a:cubicBezTo>
                <a:cubicBezTo>
                  <a:pt x="615" y="614"/>
                  <a:pt x="615" y="614"/>
                  <a:pt x="615" y="614"/>
                </a:cubicBezTo>
                <a:cubicBezTo>
                  <a:pt x="1014" y="614"/>
                  <a:pt x="1014" y="614"/>
                  <a:pt x="1014" y="614"/>
                </a:cubicBezTo>
                <a:lnTo>
                  <a:pt x="1014" y="1013"/>
                </a:lnTo>
                <a:close/>
                <a:moveTo>
                  <a:pt x="4161" y="1420"/>
                </a:moveTo>
                <a:cubicBezTo>
                  <a:pt x="4046" y="1420"/>
                  <a:pt x="4046" y="1420"/>
                  <a:pt x="4046" y="1420"/>
                </a:cubicBezTo>
                <a:cubicBezTo>
                  <a:pt x="4046" y="754"/>
                  <a:pt x="4046" y="754"/>
                  <a:pt x="4046" y="754"/>
                </a:cubicBezTo>
                <a:cubicBezTo>
                  <a:pt x="4161" y="754"/>
                  <a:pt x="4161" y="754"/>
                  <a:pt x="4161" y="754"/>
                </a:cubicBezTo>
                <a:lnTo>
                  <a:pt x="4161" y="1420"/>
                </a:lnTo>
                <a:close/>
                <a:moveTo>
                  <a:pt x="7820" y="939"/>
                </a:moveTo>
                <a:cubicBezTo>
                  <a:pt x="7868" y="939"/>
                  <a:pt x="7915" y="959"/>
                  <a:pt x="7941" y="983"/>
                </a:cubicBezTo>
                <a:cubicBezTo>
                  <a:pt x="7888" y="1084"/>
                  <a:pt x="7888" y="1084"/>
                  <a:pt x="7888" y="1084"/>
                </a:cubicBezTo>
                <a:cubicBezTo>
                  <a:pt x="7864" y="1066"/>
                  <a:pt x="7842" y="1054"/>
                  <a:pt x="7804" y="1054"/>
                </a:cubicBezTo>
                <a:cubicBezTo>
                  <a:pt x="7743" y="1054"/>
                  <a:pt x="7687" y="1085"/>
                  <a:pt x="7687" y="1173"/>
                </a:cubicBezTo>
                <a:cubicBezTo>
                  <a:pt x="7687" y="1420"/>
                  <a:pt x="7687" y="1420"/>
                  <a:pt x="7687" y="1420"/>
                </a:cubicBezTo>
                <a:cubicBezTo>
                  <a:pt x="7571" y="1420"/>
                  <a:pt x="7571" y="1420"/>
                  <a:pt x="7571" y="1420"/>
                </a:cubicBezTo>
                <a:cubicBezTo>
                  <a:pt x="7571" y="951"/>
                  <a:pt x="7571" y="951"/>
                  <a:pt x="7571" y="951"/>
                </a:cubicBezTo>
                <a:cubicBezTo>
                  <a:pt x="7679" y="951"/>
                  <a:pt x="7679" y="951"/>
                  <a:pt x="7679" y="951"/>
                </a:cubicBezTo>
                <a:cubicBezTo>
                  <a:pt x="7687" y="1005"/>
                  <a:pt x="7687" y="1005"/>
                  <a:pt x="7687" y="1005"/>
                </a:cubicBezTo>
                <a:cubicBezTo>
                  <a:pt x="7721" y="948"/>
                  <a:pt x="7773" y="939"/>
                  <a:pt x="7820" y="939"/>
                </a:cubicBezTo>
                <a:close/>
                <a:moveTo>
                  <a:pt x="8212" y="938"/>
                </a:moveTo>
                <a:cubicBezTo>
                  <a:pt x="8060" y="938"/>
                  <a:pt x="7962" y="1041"/>
                  <a:pt x="7962" y="1184"/>
                </a:cubicBezTo>
                <a:cubicBezTo>
                  <a:pt x="7962" y="1334"/>
                  <a:pt x="8059" y="1435"/>
                  <a:pt x="8221" y="1435"/>
                </a:cubicBezTo>
                <a:cubicBezTo>
                  <a:pt x="8293" y="1435"/>
                  <a:pt x="8372" y="1409"/>
                  <a:pt x="8423" y="1359"/>
                </a:cubicBezTo>
                <a:cubicBezTo>
                  <a:pt x="8348" y="1285"/>
                  <a:pt x="8348" y="1285"/>
                  <a:pt x="8348" y="1285"/>
                </a:cubicBezTo>
                <a:cubicBezTo>
                  <a:pt x="8321" y="1313"/>
                  <a:pt x="8265" y="1329"/>
                  <a:pt x="8223" y="1329"/>
                </a:cubicBezTo>
                <a:cubicBezTo>
                  <a:pt x="8140" y="1329"/>
                  <a:pt x="8090" y="1287"/>
                  <a:pt x="8082" y="1229"/>
                </a:cubicBezTo>
                <a:cubicBezTo>
                  <a:pt x="8449" y="1229"/>
                  <a:pt x="8449" y="1229"/>
                  <a:pt x="8449" y="1229"/>
                </a:cubicBezTo>
                <a:cubicBezTo>
                  <a:pt x="8450" y="1214"/>
                  <a:pt x="8451" y="1199"/>
                  <a:pt x="8451" y="1185"/>
                </a:cubicBezTo>
                <a:cubicBezTo>
                  <a:pt x="8451" y="1021"/>
                  <a:pt x="8356" y="938"/>
                  <a:pt x="8212" y="938"/>
                </a:cubicBezTo>
                <a:close/>
                <a:moveTo>
                  <a:pt x="8084" y="1133"/>
                </a:moveTo>
                <a:cubicBezTo>
                  <a:pt x="8103" y="1072"/>
                  <a:pt x="8152" y="1041"/>
                  <a:pt x="8216" y="1041"/>
                </a:cubicBezTo>
                <a:cubicBezTo>
                  <a:pt x="8284" y="1041"/>
                  <a:pt x="8330" y="1072"/>
                  <a:pt x="8338" y="1133"/>
                </a:cubicBezTo>
                <a:lnTo>
                  <a:pt x="8084" y="1133"/>
                </a:lnTo>
                <a:close/>
                <a:moveTo>
                  <a:pt x="9131" y="949"/>
                </a:moveTo>
                <a:cubicBezTo>
                  <a:pt x="9248" y="949"/>
                  <a:pt x="9248" y="949"/>
                  <a:pt x="9248" y="949"/>
                </a:cubicBezTo>
                <a:cubicBezTo>
                  <a:pt x="9248" y="1420"/>
                  <a:pt x="9248" y="1420"/>
                  <a:pt x="9248" y="1420"/>
                </a:cubicBezTo>
                <a:cubicBezTo>
                  <a:pt x="9131" y="1420"/>
                  <a:pt x="9131" y="1420"/>
                  <a:pt x="9131" y="1420"/>
                </a:cubicBezTo>
                <a:lnTo>
                  <a:pt x="9131" y="949"/>
                </a:lnTo>
                <a:close/>
                <a:moveTo>
                  <a:pt x="8947" y="903"/>
                </a:moveTo>
                <a:cubicBezTo>
                  <a:pt x="8894" y="968"/>
                  <a:pt x="8894" y="968"/>
                  <a:pt x="8894" y="968"/>
                </a:cubicBezTo>
                <a:cubicBezTo>
                  <a:pt x="8862" y="946"/>
                  <a:pt x="8809" y="938"/>
                  <a:pt x="8773" y="938"/>
                </a:cubicBezTo>
                <a:cubicBezTo>
                  <a:pt x="8642" y="938"/>
                  <a:pt x="8516" y="1018"/>
                  <a:pt x="8516" y="1177"/>
                </a:cubicBezTo>
                <a:cubicBezTo>
                  <a:pt x="8516" y="1324"/>
                  <a:pt x="8618" y="1413"/>
                  <a:pt x="8773" y="1413"/>
                </a:cubicBezTo>
                <a:cubicBezTo>
                  <a:pt x="8861" y="1413"/>
                  <a:pt x="8907" y="1448"/>
                  <a:pt x="8907" y="1505"/>
                </a:cubicBezTo>
                <a:cubicBezTo>
                  <a:pt x="8907" y="1563"/>
                  <a:pt x="8836" y="1591"/>
                  <a:pt x="8771" y="1591"/>
                </a:cubicBezTo>
                <a:cubicBezTo>
                  <a:pt x="8698" y="1591"/>
                  <a:pt x="8628" y="1552"/>
                  <a:pt x="8633" y="1487"/>
                </a:cubicBezTo>
                <a:cubicBezTo>
                  <a:pt x="8518" y="1487"/>
                  <a:pt x="8518" y="1487"/>
                  <a:pt x="8518" y="1487"/>
                </a:cubicBezTo>
                <a:cubicBezTo>
                  <a:pt x="8513" y="1622"/>
                  <a:pt x="8608" y="1703"/>
                  <a:pt x="8771" y="1703"/>
                </a:cubicBezTo>
                <a:cubicBezTo>
                  <a:pt x="8897" y="1703"/>
                  <a:pt x="9028" y="1639"/>
                  <a:pt x="9028" y="1505"/>
                </a:cubicBezTo>
                <a:cubicBezTo>
                  <a:pt x="9028" y="1460"/>
                  <a:pt x="9011" y="1388"/>
                  <a:pt x="8911" y="1353"/>
                </a:cubicBezTo>
                <a:cubicBezTo>
                  <a:pt x="8989" y="1318"/>
                  <a:pt x="9028" y="1260"/>
                  <a:pt x="9028" y="1177"/>
                </a:cubicBezTo>
                <a:cubicBezTo>
                  <a:pt x="9028" y="1128"/>
                  <a:pt x="9014" y="1085"/>
                  <a:pt x="8973" y="1036"/>
                </a:cubicBezTo>
                <a:cubicBezTo>
                  <a:pt x="9032" y="968"/>
                  <a:pt x="9032" y="968"/>
                  <a:pt x="9032" y="968"/>
                </a:cubicBezTo>
                <a:lnTo>
                  <a:pt x="8947" y="903"/>
                </a:lnTo>
                <a:close/>
                <a:moveTo>
                  <a:pt x="8773" y="1306"/>
                </a:moveTo>
                <a:cubicBezTo>
                  <a:pt x="8697" y="1306"/>
                  <a:pt x="8632" y="1258"/>
                  <a:pt x="8632" y="1177"/>
                </a:cubicBezTo>
                <a:cubicBezTo>
                  <a:pt x="8632" y="1089"/>
                  <a:pt x="8697" y="1046"/>
                  <a:pt x="8773" y="1046"/>
                </a:cubicBezTo>
                <a:cubicBezTo>
                  <a:pt x="8850" y="1046"/>
                  <a:pt x="8911" y="1096"/>
                  <a:pt x="8911" y="1177"/>
                </a:cubicBezTo>
                <a:cubicBezTo>
                  <a:pt x="8911" y="1257"/>
                  <a:pt x="8850" y="1306"/>
                  <a:pt x="8773" y="1306"/>
                </a:cubicBezTo>
                <a:close/>
                <a:moveTo>
                  <a:pt x="9258" y="818"/>
                </a:moveTo>
                <a:cubicBezTo>
                  <a:pt x="9258" y="864"/>
                  <a:pt x="9224" y="886"/>
                  <a:pt x="9190" y="886"/>
                </a:cubicBezTo>
                <a:cubicBezTo>
                  <a:pt x="9155" y="886"/>
                  <a:pt x="9121" y="864"/>
                  <a:pt x="9121" y="818"/>
                </a:cubicBezTo>
                <a:cubicBezTo>
                  <a:pt x="9121" y="773"/>
                  <a:pt x="9155" y="751"/>
                  <a:pt x="9190" y="751"/>
                </a:cubicBezTo>
                <a:cubicBezTo>
                  <a:pt x="9224" y="751"/>
                  <a:pt x="9258" y="773"/>
                  <a:pt x="9258" y="818"/>
                </a:cubicBezTo>
                <a:close/>
                <a:moveTo>
                  <a:pt x="9588" y="939"/>
                </a:moveTo>
                <a:cubicBezTo>
                  <a:pt x="9438" y="939"/>
                  <a:pt x="9343" y="1052"/>
                  <a:pt x="9343" y="1186"/>
                </a:cubicBezTo>
                <a:cubicBezTo>
                  <a:pt x="9343" y="1323"/>
                  <a:pt x="9435" y="1434"/>
                  <a:pt x="9589" y="1434"/>
                </a:cubicBezTo>
                <a:cubicBezTo>
                  <a:pt x="9742" y="1434"/>
                  <a:pt x="9836" y="1323"/>
                  <a:pt x="9836" y="1186"/>
                </a:cubicBezTo>
                <a:cubicBezTo>
                  <a:pt x="9836" y="1052"/>
                  <a:pt x="9738" y="939"/>
                  <a:pt x="9588" y="939"/>
                </a:cubicBezTo>
                <a:close/>
                <a:moveTo>
                  <a:pt x="9589" y="1325"/>
                </a:moveTo>
                <a:cubicBezTo>
                  <a:pt x="9504" y="1325"/>
                  <a:pt x="9461" y="1257"/>
                  <a:pt x="9461" y="1186"/>
                </a:cubicBezTo>
                <a:cubicBezTo>
                  <a:pt x="9461" y="1116"/>
                  <a:pt x="9505" y="1047"/>
                  <a:pt x="9589" y="1047"/>
                </a:cubicBezTo>
                <a:cubicBezTo>
                  <a:pt x="9667" y="1047"/>
                  <a:pt x="9717" y="1116"/>
                  <a:pt x="9717" y="1186"/>
                </a:cubicBezTo>
                <a:cubicBezTo>
                  <a:pt x="9717" y="1257"/>
                  <a:pt x="9674" y="1325"/>
                  <a:pt x="9589" y="1325"/>
                </a:cubicBezTo>
                <a:close/>
                <a:moveTo>
                  <a:pt x="5916" y="938"/>
                </a:moveTo>
                <a:cubicBezTo>
                  <a:pt x="5763" y="938"/>
                  <a:pt x="5666" y="1041"/>
                  <a:pt x="5666" y="1184"/>
                </a:cubicBezTo>
                <a:cubicBezTo>
                  <a:pt x="5666" y="1334"/>
                  <a:pt x="5762" y="1435"/>
                  <a:pt x="5924" y="1435"/>
                </a:cubicBezTo>
                <a:cubicBezTo>
                  <a:pt x="5997" y="1435"/>
                  <a:pt x="6076" y="1409"/>
                  <a:pt x="6126" y="1359"/>
                </a:cubicBezTo>
                <a:cubicBezTo>
                  <a:pt x="6052" y="1285"/>
                  <a:pt x="6052" y="1285"/>
                  <a:pt x="6052" y="1285"/>
                </a:cubicBezTo>
                <a:cubicBezTo>
                  <a:pt x="6025" y="1313"/>
                  <a:pt x="5969" y="1329"/>
                  <a:pt x="5926" y="1329"/>
                </a:cubicBezTo>
                <a:cubicBezTo>
                  <a:pt x="5843" y="1329"/>
                  <a:pt x="5794" y="1287"/>
                  <a:pt x="5786" y="1229"/>
                </a:cubicBezTo>
                <a:cubicBezTo>
                  <a:pt x="6153" y="1229"/>
                  <a:pt x="6153" y="1229"/>
                  <a:pt x="6153" y="1229"/>
                </a:cubicBezTo>
                <a:cubicBezTo>
                  <a:pt x="6154" y="1214"/>
                  <a:pt x="6155" y="1199"/>
                  <a:pt x="6155" y="1185"/>
                </a:cubicBezTo>
                <a:cubicBezTo>
                  <a:pt x="6155" y="1021"/>
                  <a:pt x="6060" y="938"/>
                  <a:pt x="5916" y="938"/>
                </a:cubicBezTo>
                <a:close/>
                <a:moveTo>
                  <a:pt x="5788" y="1133"/>
                </a:moveTo>
                <a:cubicBezTo>
                  <a:pt x="5806" y="1072"/>
                  <a:pt x="5856" y="1041"/>
                  <a:pt x="5920" y="1041"/>
                </a:cubicBezTo>
                <a:cubicBezTo>
                  <a:pt x="5987" y="1041"/>
                  <a:pt x="6034" y="1072"/>
                  <a:pt x="6042" y="1133"/>
                </a:cubicBezTo>
                <a:lnTo>
                  <a:pt x="5788" y="1133"/>
                </a:lnTo>
                <a:close/>
                <a:moveTo>
                  <a:pt x="3469" y="938"/>
                </a:moveTo>
                <a:cubicBezTo>
                  <a:pt x="3317" y="938"/>
                  <a:pt x="3220" y="1041"/>
                  <a:pt x="3220" y="1184"/>
                </a:cubicBezTo>
                <a:cubicBezTo>
                  <a:pt x="3220" y="1334"/>
                  <a:pt x="3316" y="1435"/>
                  <a:pt x="3478" y="1435"/>
                </a:cubicBezTo>
                <a:cubicBezTo>
                  <a:pt x="3550" y="1435"/>
                  <a:pt x="3629" y="1409"/>
                  <a:pt x="3680" y="1359"/>
                </a:cubicBezTo>
                <a:cubicBezTo>
                  <a:pt x="3605" y="1285"/>
                  <a:pt x="3605" y="1285"/>
                  <a:pt x="3605" y="1285"/>
                </a:cubicBezTo>
                <a:cubicBezTo>
                  <a:pt x="3578" y="1313"/>
                  <a:pt x="3523" y="1329"/>
                  <a:pt x="3480" y="1329"/>
                </a:cubicBezTo>
                <a:cubicBezTo>
                  <a:pt x="3397" y="1329"/>
                  <a:pt x="3347" y="1287"/>
                  <a:pt x="3340" y="1229"/>
                </a:cubicBezTo>
                <a:cubicBezTo>
                  <a:pt x="3706" y="1229"/>
                  <a:pt x="3706" y="1229"/>
                  <a:pt x="3706" y="1229"/>
                </a:cubicBezTo>
                <a:cubicBezTo>
                  <a:pt x="3707" y="1214"/>
                  <a:pt x="3708" y="1199"/>
                  <a:pt x="3708" y="1185"/>
                </a:cubicBezTo>
                <a:cubicBezTo>
                  <a:pt x="3708" y="1021"/>
                  <a:pt x="3613" y="938"/>
                  <a:pt x="3469" y="938"/>
                </a:cubicBezTo>
                <a:close/>
                <a:moveTo>
                  <a:pt x="3341" y="1133"/>
                </a:moveTo>
                <a:cubicBezTo>
                  <a:pt x="3360" y="1072"/>
                  <a:pt x="3409" y="1041"/>
                  <a:pt x="3473" y="1041"/>
                </a:cubicBezTo>
                <a:cubicBezTo>
                  <a:pt x="3541" y="1041"/>
                  <a:pt x="3587" y="1072"/>
                  <a:pt x="3595" y="1133"/>
                </a:cubicBezTo>
                <a:lnTo>
                  <a:pt x="3341" y="1133"/>
                </a:lnTo>
                <a:close/>
                <a:moveTo>
                  <a:pt x="6247" y="949"/>
                </a:moveTo>
                <a:cubicBezTo>
                  <a:pt x="6364" y="949"/>
                  <a:pt x="6364" y="949"/>
                  <a:pt x="6364" y="949"/>
                </a:cubicBezTo>
                <a:cubicBezTo>
                  <a:pt x="6364" y="1420"/>
                  <a:pt x="6364" y="1420"/>
                  <a:pt x="6364" y="1420"/>
                </a:cubicBezTo>
                <a:cubicBezTo>
                  <a:pt x="6247" y="1420"/>
                  <a:pt x="6247" y="1420"/>
                  <a:pt x="6247" y="1420"/>
                </a:cubicBezTo>
                <a:lnTo>
                  <a:pt x="6247" y="949"/>
                </a:lnTo>
                <a:close/>
                <a:moveTo>
                  <a:pt x="7479" y="1281"/>
                </a:moveTo>
                <a:cubicBezTo>
                  <a:pt x="7479" y="1364"/>
                  <a:pt x="7411" y="1436"/>
                  <a:pt x="7277" y="1436"/>
                </a:cubicBezTo>
                <a:cubicBezTo>
                  <a:pt x="7202" y="1436"/>
                  <a:pt x="7130" y="1423"/>
                  <a:pt x="7060" y="1352"/>
                </a:cubicBezTo>
                <a:cubicBezTo>
                  <a:pt x="7117" y="1269"/>
                  <a:pt x="7117" y="1269"/>
                  <a:pt x="7117" y="1269"/>
                </a:cubicBezTo>
                <a:cubicBezTo>
                  <a:pt x="7163" y="1317"/>
                  <a:pt x="7230" y="1335"/>
                  <a:pt x="7283" y="1335"/>
                </a:cubicBezTo>
                <a:cubicBezTo>
                  <a:pt x="7326" y="1335"/>
                  <a:pt x="7364" y="1317"/>
                  <a:pt x="7364" y="1283"/>
                </a:cubicBezTo>
                <a:cubicBezTo>
                  <a:pt x="7364" y="1252"/>
                  <a:pt x="7338" y="1234"/>
                  <a:pt x="7271" y="1230"/>
                </a:cubicBezTo>
                <a:cubicBezTo>
                  <a:pt x="7183" y="1222"/>
                  <a:pt x="7076" y="1191"/>
                  <a:pt x="7076" y="1084"/>
                </a:cubicBezTo>
                <a:cubicBezTo>
                  <a:pt x="7076" y="975"/>
                  <a:pt x="7189" y="938"/>
                  <a:pt x="7275" y="938"/>
                </a:cubicBezTo>
                <a:cubicBezTo>
                  <a:pt x="7348" y="938"/>
                  <a:pt x="7403" y="953"/>
                  <a:pt x="7457" y="999"/>
                </a:cubicBezTo>
                <a:cubicBezTo>
                  <a:pt x="7393" y="1076"/>
                  <a:pt x="7393" y="1076"/>
                  <a:pt x="7393" y="1076"/>
                </a:cubicBezTo>
                <a:cubicBezTo>
                  <a:pt x="7359" y="1045"/>
                  <a:pt x="7321" y="1034"/>
                  <a:pt x="7276" y="1034"/>
                </a:cubicBezTo>
                <a:cubicBezTo>
                  <a:pt x="7220" y="1034"/>
                  <a:pt x="7191" y="1051"/>
                  <a:pt x="7191" y="1080"/>
                </a:cubicBezTo>
                <a:cubicBezTo>
                  <a:pt x="7191" y="1111"/>
                  <a:pt x="7220" y="1128"/>
                  <a:pt x="7278" y="1132"/>
                </a:cubicBezTo>
                <a:cubicBezTo>
                  <a:pt x="7367" y="1137"/>
                  <a:pt x="7479" y="1158"/>
                  <a:pt x="7479" y="1281"/>
                </a:cubicBezTo>
                <a:close/>
                <a:moveTo>
                  <a:pt x="5236" y="1420"/>
                </a:moveTo>
                <a:cubicBezTo>
                  <a:pt x="5119" y="1420"/>
                  <a:pt x="5119" y="1420"/>
                  <a:pt x="5119" y="1420"/>
                </a:cubicBezTo>
                <a:cubicBezTo>
                  <a:pt x="5119" y="754"/>
                  <a:pt x="5119" y="754"/>
                  <a:pt x="5119" y="754"/>
                </a:cubicBezTo>
                <a:cubicBezTo>
                  <a:pt x="5236" y="754"/>
                  <a:pt x="5236" y="754"/>
                  <a:pt x="5236" y="754"/>
                </a:cubicBezTo>
                <a:cubicBezTo>
                  <a:pt x="5236" y="1011"/>
                  <a:pt x="5236" y="1011"/>
                  <a:pt x="5236" y="1011"/>
                </a:cubicBezTo>
                <a:cubicBezTo>
                  <a:pt x="5278" y="956"/>
                  <a:pt x="5329" y="940"/>
                  <a:pt x="5382" y="940"/>
                </a:cubicBezTo>
                <a:cubicBezTo>
                  <a:pt x="5516" y="940"/>
                  <a:pt x="5575" y="1031"/>
                  <a:pt x="5575" y="1169"/>
                </a:cubicBezTo>
                <a:cubicBezTo>
                  <a:pt x="5575" y="1420"/>
                  <a:pt x="5575" y="1420"/>
                  <a:pt x="5575" y="1420"/>
                </a:cubicBezTo>
                <a:cubicBezTo>
                  <a:pt x="5459" y="1420"/>
                  <a:pt x="5459" y="1420"/>
                  <a:pt x="5459" y="1420"/>
                </a:cubicBezTo>
                <a:cubicBezTo>
                  <a:pt x="5459" y="1170"/>
                  <a:pt x="5459" y="1170"/>
                  <a:pt x="5459" y="1170"/>
                </a:cubicBezTo>
                <a:cubicBezTo>
                  <a:pt x="5459" y="1083"/>
                  <a:pt x="5414" y="1048"/>
                  <a:pt x="5352" y="1048"/>
                </a:cubicBezTo>
                <a:cubicBezTo>
                  <a:pt x="5283" y="1048"/>
                  <a:pt x="5236" y="1105"/>
                  <a:pt x="5236" y="1177"/>
                </a:cubicBezTo>
                <a:lnTo>
                  <a:pt x="5236" y="1420"/>
                </a:lnTo>
                <a:close/>
                <a:moveTo>
                  <a:pt x="6855" y="1015"/>
                </a:moveTo>
                <a:cubicBezTo>
                  <a:pt x="6827" y="965"/>
                  <a:pt x="6751" y="939"/>
                  <a:pt x="6701" y="939"/>
                </a:cubicBezTo>
                <a:cubicBezTo>
                  <a:pt x="6564" y="939"/>
                  <a:pt x="6462" y="1023"/>
                  <a:pt x="6462" y="1185"/>
                </a:cubicBezTo>
                <a:cubicBezTo>
                  <a:pt x="6462" y="1339"/>
                  <a:pt x="6567" y="1434"/>
                  <a:pt x="6704" y="1434"/>
                </a:cubicBezTo>
                <a:cubicBezTo>
                  <a:pt x="6761" y="1434"/>
                  <a:pt x="6818" y="1417"/>
                  <a:pt x="6855" y="1356"/>
                </a:cubicBezTo>
                <a:cubicBezTo>
                  <a:pt x="6863" y="1420"/>
                  <a:pt x="6863" y="1420"/>
                  <a:pt x="6863" y="1420"/>
                </a:cubicBezTo>
                <a:cubicBezTo>
                  <a:pt x="6972" y="1420"/>
                  <a:pt x="6972" y="1420"/>
                  <a:pt x="6972" y="1420"/>
                </a:cubicBezTo>
                <a:cubicBezTo>
                  <a:pt x="6972" y="754"/>
                  <a:pt x="6972" y="754"/>
                  <a:pt x="6972" y="754"/>
                </a:cubicBezTo>
                <a:cubicBezTo>
                  <a:pt x="6855" y="754"/>
                  <a:pt x="6855" y="754"/>
                  <a:pt x="6855" y="754"/>
                </a:cubicBezTo>
                <a:lnTo>
                  <a:pt x="6855" y="1015"/>
                </a:lnTo>
                <a:close/>
                <a:moveTo>
                  <a:pt x="6711" y="1324"/>
                </a:moveTo>
                <a:cubicBezTo>
                  <a:pt x="6637" y="1324"/>
                  <a:pt x="6578" y="1268"/>
                  <a:pt x="6578" y="1185"/>
                </a:cubicBezTo>
                <a:cubicBezTo>
                  <a:pt x="6578" y="1100"/>
                  <a:pt x="6638" y="1048"/>
                  <a:pt x="6711" y="1048"/>
                </a:cubicBezTo>
                <a:cubicBezTo>
                  <a:pt x="6785" y="1048"/>
                  <a:pt x="6848" y="1104"/>
                  <a:pt x="6848" y="1185"/>
                </a:cubicBezTo>
                <a:cubicBezTo>
                  <a:pt x="6848" y="1271"/>
                  <a:pt x="6785" y="1324"/>
                  <a:pt x="6711" y="1324"/>
                </a:cubicBezTo>
                <a:close/>
                <a:moveTo>
                  <a:pt x="6374" y="818"/>
                </a:moveTo>
                <a:cubicBezTo>
                  <a:pt x="6374" y="864"/>
                  <a:pt x="6340" y="886"/>
                  <a:pt x="6306" y="886"/>
                </a:cubicBezTo>
                <a:cubicBezTo>
                  <a:pt x="6271" y="886"/>
                  <a:pt x="6237" y="864"/>
                  <a:pt x="6237" y="818"/>
                </a:cubicBezTo>
                <a:cubicBezTo>
                  <a:pt x="6237" y="773"/>
                  <a:pt x="6271" y="751"/>
                  <a:pt x="6306" y="751"/>
                </a:cubicBezTo>
                <a:cubicBezTo>
                  <a:pt x="6340" y="751"/>
                  <a:pt x="6374" y="773"/>
                  <a:pt x="6374" y="818"/>
                </a:cubicBezTo>
                <a:close/>
              </a:path>
            </a:pathLst>
          </a:custGeom>
          <a:blipFill dpi="0" rotWithShape="1">
            <a:blip r:embed="rId4" cstate="print">
              <a:extLst>
                <a:ext uri="{28A0092B-C50C-407E-A947-70E740481C1C}">
                  <a14:useLocalDpi xmlns:a14="http://schemas.microsoft.com/office/drawing/2010/main" val="0"/>
                </a:ext>
              </a:extLst>
            </a:blip>
            <a:srcRect/>
            <a:stretch>
              <a:fillRect/>
            </a:stretch>
          </a:blipFill>
          <a:ln w="0" cap="flat" cmpd="sng" algn="ctr">
            <a:solidFill>
              <a:prstClr val="black">
                <a:alpha val="0"/>
              </a:prstClr>
            </a:solidFill>
            <a:prstDash val="solid"/>
            <a:round/>
            <a:headEnd type="none" w="med" len="med"/>
            <a:tailEnd type="none" w="med" len="med"/>
          </a:ln>
        </p:spPr>
        <p:txBody>
          <a:bodyPr vert="horz" wrap="square" lIns="0" tIns="0" rIns="0" bIns="0" numCol="1" anchor="t" anchorCtr="0" compatLnSpc="1">
            <a:prstTxWarp prst="textNoShape">
              <a:avLst/>
            </a:prstTxWarp>
          </a:bodyPr>
          <a:lstStyle>
            <a:lvl1pPr marL="0" indent="0" algn="l" defTabSz="914400" rtl="0" eaLnBrk="1" latinLnBrk="0" hangingPunct="1">
              <a:lnSpc>
                <a:spcPct val="90000"/>
              </a:lnSpc>
              <a:spcBef>
                <a:spcPts val="1000"/>
              </a:spcBef>
              <a:buFontTx/>
              <a:buNone/>
              <a:defRPr sz="330">
                <a:latin typeface="Arial" panose="020B0604020202020204" pitchFamily="34" charset="0"/>
              </a:defRPr>
            </a:lvl1pPr>
          </a:lstStyle>
          <a:p>
            <a:r>
              <a:rPr lang="nl-NL"/>
              <a:t> </a:t>
            </a:r>
            <a:endParaRPr lang="nl-NL" dirty="0"/>
          </a:p>
        </p:txBody>
      </p:sp>
      <p:sp>
        <p:nvSpPr>
          <p:cNvPr id="2" name="Frame 4 (JU-Free)" descr="vru.nl">
            <a:extLst>
              <a:ext uri="{FF2B5EF4-FFF2-40B4-BE49-F238E27FC236}">
                <a16:creationId xmlns:a16="http://schemas.microsoft.com/office/drawing/2014/main" id="{E2F70898-DE0D-C588-82C7-B9C1C2BE26E3}"/>
              </a:ext>
            </a:extLst>
          </p:cNvPr>
          <p:cNvSpPr>
            <a:spLocks noGrp="1"/>
          </p:cNvSpPr>
          <p:nvPr>
            <p:ph type="body" idx="1001" hasCustomPrompt="1"/>
            <p:custDataLst>
              <p:custData r:id="rId2"/>
            </p:custDataLst>
          </p:nvPr>
        </p:nvSpPr>
        <p:spPr bwMode="auto">
          <a:xfrm>
            <a:off x="11153783" y="912813"/>
            <a:ext cx="712788" cy="203200"/>
          </a:xfrm>
          <a:custGeom>
            <a:avLst/>
            <a:gdLst>
              <a:gd name="T0" fmla="*/ 1193 w 2246"/>
              <a:gd name="T1" fmla="*/ 191 h 640"/>
              <a:gd name="T2" fmla="*/ 1109 w 2246"/>
              <a:gd name="T3" fmla="*/ 629 h 640"/>
              <a:gd name="T4" fmla="*/ 1098 w 2246"/>
              <a:gd name="T5" fmla="*/ 565 h 640"/>
              <a:gd name="T6" fmla="*/ 958 w 2246"/>
              <a:gd name="T7" fmla="*/ 640 h 640"/>
              <a:gd name="T8" fmla="*/ 823 w 2246"/>
              <a:gd name="T9" fmla="*/ 466 h 640"/>
              <a:gd name="T10" fmla="*/ 926 w 2246"/>
              <a:gd name="T11" fmla="*/ 191 h 640"/>
              <a:gd name="T12" fmla="*/ 942 w 2246"/>
              <a:gd name="T13" fmla="*/ 529 h 640"/>
              <a:gd name="T14" fmla="*/ 1044 w 2246"/>
              <a:gd name="T15" fmla="*/ 537 h 640"/>
              <a:gd name="T16" fmla="*/ 1090 w 2246"/>
              <a:gd name="T17" fmla="*/ 191 h 640"/>
              <a:gd name="T18" fmla="*/ 646 w 2246"/>
              <a:gd name="T19" fmla="*/ 203 h 640"/>
              <a:gd name="T20" fmla="*/ 587 w 2246"/>
              <a:gd name="T21" fmla="*/ 269 h 640"/>
              <a:gd name="T22" fmla="*/ 495 w 2246"/>
              <a:gd name="T23" fmla="*/ 191 h 640"/>
              <a:gd name="T24" fmla="*/ 598 w 2246"/>
              <a:gd name="T25" fmla="*/ 629 h 640"/>
              <a:gd name="T26" fmla="*/ 647 w 2246"/>
              <a:gd name="T27" fmla="*/ 292 h 640"/>
              <a:gd name="T28" fmla="*/ 724 w 2246"/>
              <a:gd name="T29" fmla="*/ 273 h 640"/>
              <a:gd name="T30" fmla="*/ 764 w 2246"/>
              <a:gd name="T31" fmla="*/ 190 h 640"/>
              <a:gd name="T32" fmla="*/ 714 w 2246"/>
              <a:gd name="T33" fmla="*/ 181 h 640"/>
              <a:gd name="T34" fmla="*/ 233 w 2246"/>
              <a:gd name="T35" fmla="*/ 483 h 640"/>
              <a:gd name="T36" fmla="*/ 210 w 2246"/>
              <a:gd name="T37" fmla="*/ 551 h 640"/>
              <a:gd name="T38" fmla="*/ 173 w 2246"/>
              <a:gd name="T39" fmla="*/ 419 h 640"/>
              <a:gd name="T40" fmla="*/ 0 w 2246"/>
              <a:gd name="T41" fmla="*/ 191 h 640"/>
              <a:gd name="T42" fmla="*/ 271 w 2246"/>
              <a:gd name="T43" fmla="*/ 629 h 640"/>
              <a:gd name="T44" fmla="*/ 320 w 2246"/>
              <a:gd name="T45" fmla="*/ 191 h 640"/>
              <a:gd name="T46" fmla="*/ 1325 w 2246"/>
              <a:gd name="T47" fmla="*/ 633 h 640"/>
              <a:gd name="T48" fmla="*/ 1461 w 2246"/>
              <a:gd name="T49" fmla="*/ 497 h 640"/>
              <a:gd name="T50" fmla="*/ 1325 w 2246"/>
              <a:gd name="T51" fmla="*/ 633 h 640"/>
              <a:gd name="T52" fmla="*/ 1752 w 2246"/>
              <a:gd name="T53" fmla="*/ 201 h 640"/>
              <a:gd name="T54" fmla="*/ 1684 w 2246"/>
              <a:gd name="T55" fmla="*/ 250 h 640"/>
              <a:gd name="T56" fmla="*/ 1593 w 2246"/>
              <a:gd name="T57" fmla="*/ 191 h 640"/>
              <a:gd name="T58" fmla="*/ 1695 w 2246"/>
              <a:gd name="T59" fmla="*/ 629 h 640"/>
              <a:gd name="T60" fmla="*/ 1744 w 2246"/>
              <a:gd name="T61" fmla="*/ 283 h 640"/>
              <a:gd name="T62" fmla="*/ 1847 w 2246"/>
              <a:gd name="T63" fmla="*/ 291 h 640"/>
              <a:gd name="T64" fmla="*/ 1863 w 2246"/>
              <a:gd name="T65" fmla="*/ 629 h 640"/>
              <a:gd name="T66" fmla="*/ 1966 w 2246"/>
              <a:gd name="T67" fmla="*/ 355 h 640"/>
              <a:gd name="T68" fmla="*/ 1831 w 2246"/>
              <a:gd name="T69" fmla="*/ 181 h 640"/>
              <a:gd name="T70" fmla="*/ 2224 w 2246"/>
              <a:gd name="T71" fmla="*/ 554 h 640"/>
              <a:gd name="T72" fmla="*/ 2201 w 2246"/>
              <a:gd name="T73" fmla="*/ 547 h 640"/>
              <a:gd name="T74" fmla="*/ 2194 w 2246"/>
              <a:gd name="T75" fmla="*/ 0 h 640"/>
              <a:gd name="T76" fmla="*/ 2092 w 2246"/>
              <a:gd name="T77" fmla="*/ 515 h 640"/>
              <a:gd name="T78" fmla="*/ 2133 w 2246"/>
              <a:gd name="T79" fmla="*/ 623 h 640"/>
              <a:gd name="T80" fmla="*/ 2223 w 2246"/>
              <a:gd name="T81" fmla="*/ 635 h 640"/>
              <a:gd name="T82" fmla="*/ 2232 w 2246"/>
              <a:gd name="T83" fmla="*/ 552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46" h="640">
                <a:moveTo>
                  <a:pt x="1090" y="191"/>
                </a:moveTo>
                <a:cubicBezTo>
                  <a:pt x="1193" y="191"/>
                  <a:pt x="1193" y="191"/>
                  <a:pt x="1193" y="191"/>
                </a:cubicBezTo>
                <a:cubicBezTo>
                  <a:pt x="1193" y="629"/>
                  <a:pt x="1193" y="629"/>
                  <a:pt x="1193" y="629"/>
                </a:cubicBezTo>
                <a:cubicBezTo>
                  <a:pt x="1109" y="629"/>
                  <a:pt x="1109" y="629"/>
                  <a:pt x="1109" y="629"/>
                </a:cubicBezTo>
                <a:cubicBezTo>
                  <a:pt x="1101" y="565"/>
                  <a:pt x="1101" y="565"/>
                  <a:pt x="1101" y="565"/>
                </a:cubicBezTo>
                <a:cubicBezTo>
                  <a:pt x="1098" y="565"/>
                  <a:pt x="1098" y="565"/>
                  <a:pt x="1098" y="565"/>
                </a:cubicBezTo>
                <a:cubicBezTo>
                  <a:pt x="1079" y="587"/>
                  <a:pt x="1059" y="606"/>
                  <a:pt x="1036" y="619"/>
                </a:cubicBezTo>
                <a:cubicBezTo>
                  <a:pt x="1013" y="633"/>
                  <a:pt x="987" y="640"/>
                  <a:pt x="958" y="640"/>
                </a:cubicBezTo>
                <a:cubicBezTo>
                  <a:pt x="911" y="640"/>
                  <a:pt x="876" y="625"/>
                  <a:pt x="855" y="594"/>
                </a:cubicBezTo>
                <a:cubicBezTo>
                  <a:pt x="834" y="564"/>
                  <a:pt x="823" y="521"/>
                  <a:pt x="823" y="466"/>
                </a:cubicBezTo>
                <a:cubicBezTo>
                  <a:pt x="823" y="191"/>
                  <a:pt x="823" y="191"/>
                  <a:pt x="823" y="191"/>
                </a:cubicBezTo>
                <a:cubicBezTo>
                  <a:pt x="926" y="191"/>
                  <a:pt x="926" y="191"/>
                  <a:pt x="926" y="191"/>
                </a:cubicBezTo>
                <a:cubicBezTo>
                  <a:pt x="926" y="453"/>
                  <a:pt x="926" y="453"/>
                  <a:pt x="926" y="453"/>
                </a:cubicBezTo>
                <a:cubicBezTo>
                  <a:pt x="926" y="489"/>
                  <a:pt x="931" y="514"/>
                  <a:pt x="942" y="529"/>
                </a:cubicBezTo>
                <a:cubicBezTo>
                  <a:pt x="952" y="544"/>
                  <a:pt x="969" y="551"/>
                  <a:pt x="993" y="551"/>
                </a:cubicBezTo>
                <a:cubicBezTo>
                  <a:pt x="1012" y="551"/>
                  <a:pt x="1029" y="547"/>
                  <a:pt x="1044" y="537"/>
                </a:cubicBezTo>
                <a:cubicBezTo>
                  <a:pt x="1058" y="528"/>
                  <a:pt x="1074" y="512"/>
                  <a:pt x="1090" y="491"/>
                </a:cubicBezTo>
                <a:lnTo>
                  <a:pt x="1090" y="191"/>
                </a:lnTo>
                <a:close/>
                <a:moveTo>
                  <a:pt x="714" y="181"/>
                </a:moveTo>
                <a:cubicBezTo>
                  <a:pt x="691" y="181"/>
                  <a:pt x="668" y="188"/>
                  <a:pt x="646" y="203"/>
                </a:cubicBezTo>
                <a:cubicBezTo>
                  <a:pt x="624" y="219"/>
                  <a:pt x="606" y="240"/>
                  <a:pt x="590" y="269"/>
                </a:cubicBezTo>
                <a:cubicBezTo>
                  <a:pt x="587" y="269"/>
                  <a:pt x="587" y="269"/>
                  <a:pt x="587" y="269"/>
                </a:cubicBezTo>
                <a:cubicBezTo>
                  <a:pt x="580" y="191"/>
                  <a:pt x="580" y="191"/>
                  <a:pt x="580" y="191"/>
                </a:cubicBezTo>
                <a:cubicBezTo>
                  <a:pt x="495" y="191"/>
                  <a:pt x="495" y="191"/>
                  <a:pt x="495" y="191"/>
                </a:cubicBezTo>
                <a:cubicBezTo>
                  <a:pt x="495" y="629"/>
                  <a:pt x="495" y="629"/>
                  <a:pt x="495" y="629"/>
                </a:cubicBezTo>
                <a:cubicBezTo>
                  <a:pt x="598" y="629"/>
                  <a:pt x="598" y="629"/>
                  <a:pt x="598" y="629"/>
                </a:cubicBezTo>
                <a:cubicBezTo>
                  <a:pt x="598" y="362"/>
                  <a:pt x="598" y="362"/>
                  <a:pt x="598" y="362"/>
                </a:cubicBezTo>
                <a:cubicBezTo>
                  <a:pt x="611" y="328"/>
                  <a:pt x="628" y="305"/>
                  <a:pt x="647" y="292"/>
                </a:cubicBezTo>
                <a:cubicBezTo>
                  <a:pt x="666" y="278"/>
                  <a:pt x="684" y="272"/>
                  <a:pt x="701" y="272"/>
                </a:cubicBezTo>
                <a:cubicBezTo>
                  <a:pt x="710" y="272"/>
                  <a:pt x="718" y="272"/>
                  <a:pt x="724" y="273"/>
                </a:cubicBezTo>
                <a:cubicBezTo>
                  <a:pt x="730" y="274"/>
                  <a:pt x="737" y="275"/>
                  <a:pt x="744" y="277"/>
                </a:cubicBezTo>
                <a:cubicBezTo>
                  <a:pt x="764" y="190"/>
                  <a:pt x="764" y="190"/>
                  <a:pt x="764" y="190"/>
                </a:cubicBezTo>
                <a:cubicBezTo>
                  <a:pt x="758" y="186"/>
                  <a:pt x="751" y="184"/>
                  <a:pt x="743" y="183"/>
                </a:cubicBezTo>
                <a:cubicBezTo>
                  <a:pt x="735" y="181"/>
                  <a:pt x="726" y="181"/>
                  <a:pt x="714" y="181"/>
                </a:cubicBezTo>
                <a:close/>
                <a:moveTo>
                  <a:pt x="251" y="419"/>
                </a:moveTo>
                <a:cubicBezTo>
                  <a:pt x="245" y="439"/>
                  <a:pt x="239" y="461"/>
                  <a:pt x="233" y="483"/>
                </a:cubicBezTo>
                <a:cubicBezTo>
                  <a:pt x="226" y="506"/>
                  <a:pt x="220" y="528"/>
                  <a:pt x="214" y="551"/>
                </a:cubicBezTo>
                <a:cubicBezTo>
                  <a:pt x="210" y="551"/>
                  <a:pt x="210" y="551"/>
                  <a:pt x="210" y="551"/>
                </a:cubicBezTo>
                <a:cubicBezTo>
                  <a:pt x="204" y="528"/>
                  <a:pt x="198" y="506"/>
                  <a:pt x="192" y="483"/>
                </a:cubicBezTo>
                <a:cubicBezTo>
                  <a:pt x="185" y="461"/>
                  <a:pt x="179" y="439"/>
                  <a:pt x="173" y="419"/>
                </a:cubicBezTo>
                <a:cubicBezTo>
                  <a:pt x="104" y="191"/>
                  <a:pt x="104" y="191"/>
                  <a:pt x="104" y="191"/>
                </a:cubicBezTo>
                <a:cubicBezTo>
                  <a:pt x="0" y="191"/>
                  <a:pt x="0" y="191"/>
                  <a:pt x="0" y="191"/>
                </a:cubicBezTo>
                <a:cubicBezTo>
                  <a:pt x="152" y="629"/>
                  <a:pt x="152" y="629"/>
                  <a:pt x="152" y="629"/>
                </a:cubicBezTo>
                <a:cubicBezTo>
                  <a:pt x="271" y="629"/>
                  <a:pt x="271" y="629"/>
                  <a:pt x="271" y="629"/>
                </a:cubicBezTo>
                <a:cubicBezTo>
                  <a:pt x="419" y="191"/>
                  <a:pt x="419" y="191"/>
                  <a:pt x="419" y="191"/>
                </a:cubicBezTo>
                <a:cubicBezTo>
                  <a:pt x="320" y="191"/>
                  <a:pt x="320" y="191"/>
                  <a:pt x="320" y="191"/>
                </a:cubicBezTo>
                <a:lnTo>
                  <a:pt x="251" y="419"/>
                </a:lnTo>
                <a:close/>
                <a:moveTo>
                  <a:pt x="1325" y="633"/>
                </a:moveTo>
                <a:cubicBezTo>
                  <a:pt x="1461" y="633"/>
                  <a:pt x="1461" y="633"/>
                  <a:pt x="1461" y="633"/>
                </a:cubicBezTo>
                <a:cubicBezTo>
                  <a:pt x="1461" y="497"/>
                  <a:pt x="1461" y="497"/>
                  <a:pt x="1461" y="497"/>
                </a:cubicBezTo>
                <a:cubicBezTo>
                  <a:pt x="1325" y="497"/>
                  <a:pt x="1325" y="497"/>
                  <a:pt x="1325" y="497"/>
                </a:cubicBezTo>
                <a:lnTo>
                  <a:pt x="1325" y="633"/>
                </a:lnTo>
                <a:close/>
                <a:moveTo>
                  <a:pt x="1831" y="181"/>
                </a:moveTo>
                <a:cubicBezTo>
                  <a:pt x="1802" y="181"/>
                  <a:pt x="1775" y="188"/>
                  <a:pt x="1752" y="201"/>
                </a:cubicBezTo>
                <a:cubicBezTo>
                  <a:pt x="1729" y="215"/>
                  <a:pt x="1708" y="231"/>
                  <a:pt x="1688" y="250"/>
                </a:cubicBezTo>
                <a:cubicBezTo>
                  <a:pt x="1684" y="250"/>
                  <a:pt x="1684" y="250"/>
                  <a:pt x="1684" y="250"/>
                </a:cubicBezTo>
                <a:cubicBezTo>
                  <a:pt x="1677" y="191"/>
                  <a:pt x="1677" y="191"/>
                  <a:pt x="1677" y="191"/>
                </a:cubicBezTo>
                <a:cubicBezTo>
                  <a:pt x="1593" y="191"/>
                  <a:pt x="1593" y="191"/>
                  <a:pt x="1593" y="191"/>
                </a:cubicBezTo>
                <a:cubicBezTo>
                  <a:pt x="1593" y="629"/>
                  <a:pt x="1593" y="629"/>
                  <a:pt x="1593" y="629"/>
                </a:cubicBezTo>
                <a:cubicBezTo>
                  <a:pt x="1695" y="629"/>
                  <a:pt x="1695" y="629"/>
                  <a:pt x="1695" y="629"/>
                </a:cubicBezTo>
                <a:cubicBezTo>
                  <a:pt x="1695" y="323"/>
                  <a:pt x="1695" y="323"/>
                  <a:pt x="1695" y="323"/>
                </a:cubicBezTo>
                <a:cubicBezTo>
                  <a:pt x="1713" y="306"/>
                  <a:pt x="1730" y="292"/>
                  <a:pt x="1744" y="283"/>
                </a:cubicBezTo>
                <a:cubicBezTo>
                  <a:pt x="1759" y="274"/>
                  <a:pt x="1776" y="269"/>
                  <a:pt x="1795" y="269"/>
                </a:cubicBezTo>
                <a:cubicBezTo>
                  <a:pt x="1819" y="269"/>
                  <a:pt x="1837" y="276"/>
                  <a:pt x="1847" y="291"/>
                </a:cubicBezTo>
                <a:cubicBezTo>
                  <a:pt x="1858" y="306"/>
                  <a:pt x="1863" y="332"/>
                  <a:pt x="1863" y="368"/>
                </a:cubicBezTo>
                <a:cubicBezTo>
                  <a:pt x="1863" y="629"/>
                  <a:pt x="1863" y="629"/>
                  <a:pt x="1863" y="629"/>
                </a:cubicBezTo>
                <a:cubicBezTo>
                  <a:pt x="1966" y="629"/>
                  <a:pt x="1966" y="629"/>
                  <a:pt x="1966" y="629"/>
                </a:cubicBezTo>
                <a:cubicBezTo>
                  <a:pt x="1966" y="355"/>
                  <a:pt x="1966" y="355"/>
                  <a:pt x="1966" y="355"/>
                </a:cubicBezTo>
                <a:cubicBezTo>
                  <a:pt x="1966" y="299"/>
                  <a:pt x="1955" y="256"/>
                  <a:pt x="1934" y="226"/>
                </a:cubicBezTo>
                <a:cubicBezTo>
                  <a:pt x="1912" y="196"/>
                  <a:pt x="1878" y="181"/>
                  <a:pt x="1831" y="181"/>
                </a:cubicBezTo>
                <a:close/>
                <a:moveTo>
                  <a:pt x="2232" y="552"/>
                </a:moveTo>
                <a:cubicBezTo>
                  <a:pt x="2224" y="554"/>
                  <a:pt x="2224" y="554"/>
                  <a:pt x="2224" y="554"/>
                </a:cubicBezTo>
                <a:cubicBezTo>
                  <a:pt x="2217" y="554"/>
                  <a:pt x="2217" y="554"/>
                  <a:pt x="2217" y="554"/>
                </a:cubicBezTo>
                <a:cubicBezTo>
                  <a:pt x="2211" y="554"/>
                  <a:pt x="2206" y="552"/>
                  <a:pt x="2201" y="547"/>
                </a:cubicBezTo>
                <a:cubicBezTo>
                  <a:pt x="2196" y="542"/>
                  <a:pt x="2194" y="533"/>
                  <a:pt x="2194" y="520"/>
                </a:cubicBezTo>
                <a:cubicBezTo>
                  <a:pt x="2194" y="0"/>
                  <a:pt x="2194" y="0"/>
                  <a:pt x="2194" y="0"/>
                </a:cubicBezTo>
                <a:cubicBezTo>
                  <a:pt x="2092" y="0"/>
                  <a:pt x="2092" y="0"/>
                  <a:pt x="2092" y="0"/>
                </a:cubicBezTo>
                <a:cubicBezTo>
                  <a:pt x="2092" y="515"/>
                  <a:pt x="2092" y="515"/>
                  <a:pt x="2092" y="515"/>
                </a:cubicBezTo>
                <a:cubicBezTo>
                  <a:pt x="2092" y="540"/>
                  <a:pt x="2095" y="562"/>
                  <a:pt x="2101" y="581"/>
                </a:cubicBezTo>
                <a:cubicBezTo>
                  <a:pt x="2108" y="599"/>
                  <a:pt x="2118" y="613"/>
                  <a:pt x="2133" y="623"/>
                </a:cubicBezTo>
                <a:cubicBezTo>
                  <a:pt x="2148" y="633"/>
                  <a:pt x="2167" y="638"/>
                  <a:pt x="2191" y="638"/>
                </a:cubicBezTo>
                <a:cubicBezTo>
                  <a:pt x="2203" y="638"/>
                  <a:pt x="2214" y="637"/>
                  <a:pt x="2223" y="635"/>
                </a:cubicBezTo>
                <a:cubicBezTo>
                  <a:pt x="2232" y="633"/>
                  <a:pt x="2240" y="631"/>
                  <a:pt x="2246" y="629"/>
                </a:cubicBezTo>
                <a:lnTo>
                  <a:pt x="2232" y="552"/>
                </a:lnTo>
                <a:close/>
              </a:path>
            </a:pathLst>
          </a:custGeom>
          <a:gradFill>
            <a:gsLst>
              <a:gs pos="2273">
                <a:srgbClr val="020101"/>
              </a:gs>
              <a:gs pos="52000">
                <a:srgbClr val="4D0406"/>
              </a:gs>
              <a:gs pos="49000">
                <a:srgbClr val="020101"/>
              </a:gs>
              <a:gs pos="60000">
                <a:srgbClr val="D10A0F"/>
              </a:gs>
              <a:gs pos="64000">
                <a:srgbClr val="D10A0F"/>
              </a:gs>
              <a:gs pos="34000">
                <a:srgbClr val="020101"/>
              </a:gs>
              <a:gs pos="74000">
                <a:srgbClr val="020101"/>
              </a:gs>
              <a:gs pos="100000">
                <a:srgbClr val="020101"/>
              </a:gs>
            </a:gsLst>
            <a:lin ang="0" scaled="1"/>
          </a:gradFill>
          <a:ln w="0" cap="flat" cmpd="sng" algn="ctr">
            <a:solidFill>
              <a:srgbClr val="000000">
                <a:alpha val="0"/>
              </a:srgbClr>
            </a:solidFill>
            <a:prstDash val="solid"/>
            <a:round/>
            <a:headEnd type="none" w="med" len="med"/>
            <a:tailEnd type="none" w="med" len="med"/>
          </a:ln>
        </p:spPr>
        <p:txBody>
          <a:bodyPr vert="horz" wrap="square" lIns="0" tIns="0" rIns="0" bIns="0" numCol="1" anchor="t" anchorCtr="0" compatLnSpc="1">
            <a:prstTxWarp prst="textNoShape">
              <a:avLst/>
            </a:prstTxWarp>
          </a:bodyPr>
          <a:lstStyle>
            <a:lvl1pPr marL="0" indent="0" algn="l" defTabSz="914400" rtl="0" eaLnBrk="1" latinLnBrk="0" hangingPunct="1">
              <a:lnSpc>
                <a:spcPct val="90000"/>
              </a:lnSpc>
              <a:spcBef>
                <a:spcPts val="1000"/>
              </a:spcBef>
              <a:buFontTx/>
              <a:buNone/>
              <a:defRPr sz="330">
                <a:latin typeface="Arial" panose="020B0604020202020204" pitchFamily="34" charset="0"/>
              </a:defRPr>
            </a:lvl1pPr>
          </a:lstStyle>
          <a:p>
            <a:r>
              <a:rPr lang="nl-NL"/>
              <a:t> </a:t>
            </a:r>
            <a:endParaRPr lang="nl-NL" dirty="0"/>
          </a:p>
        </p:txBody>
      </p:sp>
      <p:sp>
        <p:nvSpPr>
          <p:cNvPr id="13" name="03_***Title 5 (JU-Free)">
            <a:extLst>
              <a:ext uri="{FF2B5EF4-FFF2-40B4-BE49-F238E27FC236}">
                <a16:creationId xmlns:a16="http://schemas.microsoft.com/office/drawing/2014/main" id="{6F614591-CD65-9394-F9C3-8BEE071CA86E}"/>
              </a:ext>
            </a:extLst>
          </p:cNvPr>
          <p:cNvSpPr>
            <a:spLocks noGrp="1"/>
          </p:cNvSpPr>
          <p:nvPr>
            <p:ph type="title" hasCustomPrompt="1"/>
          </p:nvPr>
        </p:nvSpPr>
        <p:spPr>
          <a:xfrm>
            <a:off x="1143000" y="2819400"/>
            <a:ext cx="4533900" cy="2159000"/>
          </a:xfrm>
        </p:spPr>
        <p:txBody>
          <a:bodyPr vert="horz" lIns="0" tIns="0" rIns="0" bIns="0" rtlCol="0" anchor="t" anchorCtr="0">
            <a:noAutofit/>
          </a:bodyPr>
          <a:lstStyle>
            <a:lvl1pPr>
              <a:defRPr lang="en-GB" sz="5500"/>
            </a:lvl1pPr>
          </a:lstStyle>
          <a:p>
            <a:pPr marL="0" lvl="0"/>
            <a:r>
              <a:rPr lang="nl-NL"/>
              <a:t>[Titel]</a:t>
            </a:r>
            <a:endParaRPr lang="nl-NL" dirty="0"/>
          </a:p>
        </p:txBody>
      </p:sp>
      <p:sp>
        <p:nvSpPr>
          <p:cNvPr id="14" name="Ondertitel 6  [PHJU] (JU-Free)">
            <a:extLst>
              <a:ext uri="{FF2B5EF4-FFF2-40B4-BE49-F238E27FC236}">
                <a16:creationId xmlns:a16="http://schemas.microsoft.com/office/drawing/2014/main" id="{85D9B714-69BF-53F0-8A59-9A46F1EAC56D}"/>
              </a:ext>
            </a:extLst>
          </p:cNvPr>
          <p:cNvSpPr>
            <a:spLocks noGrp="1"/>
          </p:cNvSpPr>
          <p:nvPr>
            <p:ph type="subTitle" idx="1" hasCustomPrompt="1"/>
          </p:nvPr>
        </p:nvSpPr>
        <p:spPr bwMode="gray">
          <a:xfrm>
            <a:off x="1143000" y="5321300"/>
            <a:ext cx="2832100" cy="533400"/>
          </a:xfrm>
        </p:spPr>
        <p:txBody>
          <a:bodyPr anchor="ctr"/>
          <a:lstStyle>
            <a:lvl1pPr marL="0" indent="0" algn="l">
              <a:lnSpc>
                <a:spcPct val="100000"/>
              </a:lnSpc>
              <a:spcBef>
                <a:spcPts val="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[Versie of subtitel presentatie]</a:t>
            </a:r>
          </a:p>
        </p:txBody>
      </p:sp>
      <p:sp>
        <p:nvSpPr>
          <p:cNvPr id="4" name="Picture_placeholder(a) JU 7 (JU-Free)">
            <a:extLst>
              <a:ext uri="{FF2B5EF4-FFF2-40B4-BE49-F238E27FC236}">
                <a16:creationId xmlns:a16="http://schemas.microsoft.com/office/drawing/2014/main" id="{BC1C2F01-6377-3BE0-4638-AE5055C8E8FA}"/>
              </a:ext>
            </a:extLst>
          </p:cNvPr>
          <p:cNvSpPr>
            <a:spLocks noGrp="1"/>
          </p:cNvSpPr>
          <p:nvPr>
            <p:ph type="pic" sz="quarter" idx="10" hasCustomPrompt="1"/>
          </p:nvPr>
        </p:nvSpPr>
        <p:spPr bwMode="gray">
          <a:xfrm>
            <a:off x="6191250" y="1430338"/>
            <a:ext cx="5683254" cy="5110167"/>
          </a:xfrm>
          <a:custGeom>
            <a:avLst/>
            <a:gdLst>
              <a:gd name="connsiteX0" fmla="*/ 5683250 w 5683254"/>
              <a:gd name="connsiteY0" fmla="*/ 5110163 h 5110167"/>
              <a:gd name="connsiteX1" fmla="*/ 5683254 w 5683254"/>
              <a:gd name="connsiteY1" fmla="*/ 5110163 h 5110167"/>
              <a:gd name="connsiteX2" fmla="*/ 5683254 w 5683254"/>
              <a:gd name="connsiteY2" fmla="*/ 5110167 h 5110167"/>
              <a:gd name="connsiteX3" fmla="*/ 5683250 w 5683254"/>
              <a:gd name="connsiteY3" fmla="*/ 5110167 h 5110167"/>
              <a:gd name="connsiteX4" fmla="*/ 0 w 5683254"/>
              <a:gd name="connsiteY4" fmla="*/ 0 h 5110167"/>
              <a:gd name="connsiteX5" fmla="*/ 5683250 w 5683254"/>
              <a:gd name="connsiteY5" fmla="*/ 0 h 5110167"/>
              <a:gd name="connsiteX6" fmla="*/ 5683250 w 5683254"/>
              <a:gd name="connsiteY6" fmla="*/ 5110163 h 5110167"/>
              <a:gd name="connsiteX7" fmla="*/ 0 w 5683254"/>
              <a:gd name="connsiteY7" fmla="*/ 5110163 h 5110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83254" h="5110167">
                <a:moveTo>
                  <a:pt x="5683250" y="5110163"/>
                </a:moveTo>
                <a:lnTo>
                  <a:pt x="5683254" y="5110163"/>
                </a:lnTo>
                <a:lnTo>
                  <a:pt x="5683254" y="5110167"/>
                </a:lnTo>
                <a:lnTo>
                  <a:pt x="5683250" y="5110167"/>
                </a:lnTo>
                <a:close/>
                <a:moveTo>
                  <a:pt x="0" y="0"/>
                </a:moveTo>
                <a:lnTo>
                  <a:pt x="5683250" y="0"/>
                </a:lnTo>
                <a:lnTo>
                  <a:pt x="5683250" y="5110163"/>
                </a:lnTo>
                <a:lnTo>
                  <a:pt x="0" y="5110163"/>
                </a:lnTo>
                <a:close/>
              </a:path>
            </a:pathLst>
          </a:custGeom>
          <a:noFill/>
          <a:ln/>
          <a:extLst>
            <a:ext uri="{909E8E84-426E-40DD-AFC4-6F175D3DCCD1}">
              <a14:hiddenFill xmlns:a14="http://schemas.microsoft.com/office/drawing/2010/main">
                <a:solidFill>
                  <a:srgbClr val="FFFFFF"/>
                </a:solidFill>
              </a14:hiddenFill>
            </a:ext>
          </a:extLst>
        </p:spPr>
        <p:txBody>
          <a:bodyPr wrap="square" lIns="0" tIns="0" rIns="0" bIns="0" anchor="t">
            <a:noAutofit/>
          </a:bodyPr>
          <a:lstStyle>
            <a:lvl1pPr marL="0" indent="0" algn="l" defTabSz="914400" rtl="0" eaLnBrk="1" latinLnBrk="0" hangingPunct="1">
              <a:lnSpc>
                <a:spcPct val="100000"/>
              </a:lnSpc>
              <a:spcBef>
                <a:spcPts val="0"/>
              </a:spcBef>
              <a:buFontTx/>
              <a:buNone/>
              <a:defRPr sz="2200"/>
            </a:lvl1pPr>
          </a:lstStyle>
          <a:p>
            <a:r>
              <a:rPr lang="nl-NL" dirty="0"/>
              <a:t>[Afbeelding]</a:t>
            </a:r>
          </a:p>
        </p:txBody>
      </p:sp>
      <p:sp>
        <p:nvSpPr>
          <p:cNvPr id="20" name="Instructie 8 (JU-Free)">
            <a:extLst>
              <a:ext uri="{FF2B5EF4-FFF2-40B4-BE49-F238E27FC236}">
                <a16:creationId xmlns:a16="http://schemas.microsoft.com/office/drawing/2014/main" id="{FF70ACFE-DBFD-E25B-C929-D3B22BD285E5}"/>
              </a:ext>
              <a:ext uri="{C183D7F6-B498-43B3-948B-1728B52AA6E4}">
                <adec:decorative xmlns:adec="http://schemas.microsoft.com/office/drawing/2017/decorative" val="1"/>
              </a:ext>
            </a:extLst>
          </p:cNvPr>
          <p:cNvSpPr>
            <a:spLocks noGrp="1"/>
          </p:cNvSpPr>
          <p:nvPr>
            <p:ph type="body" sz="quarter" idx="14" hasCustomPrompt="1"/>
          </p:nvPr>
        </p:nvSpPr>
        <p:spPr bwMode="gray">
          <a:xfrm>
            <a:off x="-2160000" y="-2"/>
            <a:ext cx="2052000" cy="4248000"/>
          </a:xfrm>
          <a:solidFill>
            <a:srgbClr val="FFFFFF"/>
          </a:solidFill>
          <a:ln w="25400">
            <a:solidFill>
              <a:schemeClr val="accent1"/>
            </a:solidFill>
          </a:ln>
        </p:spPr>
        <p:txBody>
          <a:bodyPr lIns="36000" tIns="36000" rIns="36000" bIns="36000"/>
          <a:lstStyle>
            <a:lvl1pPr marL="127" indent="0">
              <a:lnSpc>
                <a:spcPct val="99000"/>
              </a:lnSpc>
              <a:spcBef>
                <a:spcPts val="1"/>
              </a:spcBef>
              <a:spcAft>
                <a:spcPts val="1"/>
              </a:spcAft>
              <a:buNone/>
              <a:defRPr sz="1050" b="0"/>
            </a:lvl1pPr>
            <a:lvl2pPr marL="0" indent="0">
              <a:buNone/>
              <a:defRPr sz="1100" b="0"/>
            </a:lvl2pPr>
            <a:lvl3pPr marL="0" indent="0">
              <a:buNone/>
              <a:defRPr sz="1100" b="0"/>
            </a:lvl3pPr>
            <a:lvl4pPr marL="0" indent="0">
              <a:buFont typeface="Arial" panose="020B0604020202020204" pitchFamily="34" charset="0"/>
              <a:buNone/>
              <a:defRPr sz="1100" b="0"/>
            </a:lvl4pPr>
            <a:lvl5pPr marL="127" indent="0">
              <a:lnSpc>
                <a:spcPct val="99000"/>
              </a:lnSpc>
              <a:spcBef>
                <a:spcPts val="1"/>
              </a:spcBef>
              <a:spcAft>
                <a:spcPts val="1"/>
              </a:spcAft>
              <a:buFont typeface="Arial" panose="020B0604020202020204" pitchFamily="34" charset="0"/>
              <a:buNone/>
              <a:defRPr sz="1050" b="0"/>
            </a:lvl5pPr>
          </a:lstStyle>
          <a:p>
            <a:pPr lvl="0"/>
            <a:r>
              <a:rPr lang="nl-NL" dirty="0"/>
              <a:t>Voeg je een foto in dan komt deze automatisch achter de oranje driehoek (rechtsonder).</a:t>
            </a:r>
            <a:br>
              <a:rPr lang="nl-NL" dirty="0"/>
            </a:br>
            <a:r>
              <a:rPr lang="nl-NL" dirty="0"/>
              <a:t>Wil je later de foto wijzigen, verwijder dan eerst de foto en klik dan in het lint hierboven op Start | Opnieuw instellen. Voeg daarna een nieuwe foto in. Zo komt de foto automatisch weer achter de vorm. </a:t>
            </a:r>
            <a:br>
              <a:rPr lang="nl-NL" dirty="0"/>
            </a:br>
            <a:r>
              <a:rPr lang="nl-NL" dirty="0"/>
              <a:t>Kies niet voor de optie Afbeelding wijzigen, want dan zal PowerPoint de foto in een ander formaat en op een andere positie plaatsen. Opnieuw instellen zal het beeld vervormen.</a:t>
            </a:r>
            <a:br>
              <a:rPr lang="nl-NL" dirty="0"/>
            </a:br>
            <a:br>
              <a:rPr lang="nl-NL" dirty="0"/>
            </a:br>
            <a:br>
              <a:rPr lang="nl-NL" dirty="0"/>
            </a:br>
            <a:br>
              <a:rPr lang="nl-NL" dirty="0"/>
            </a:br>
            <a:br>
              <a:rPr lang="nl-NL" dirty="0"/>
            </a:br>
            <a:br>
              <a:rPr lang="nl-NL" dirty="0"/>
            </a:br>
            <a:br>
              <a:rPr lang="nl-NL" dirty="0"/>
            </a:br>
            <a:r>
              <a:rPr lang="nl-NL" dirty="0"/>
              <a:t>Deze uitleg wordt niet geprint of getoond in de presentatie. Om deze uitleg te verwijderen: klik op de rand van het frame en de rand van de afbeelding, en kies delete.</a:t>
            </a:r>
          </a:p>
          <a:p>
            <a:pPr lvl="4"/>
            <a:endParaRPr lang="nl-NL" dirty="0"/>
          </a:p>
        </p:txBody>
      </p:sp>
      <p:sp>
        <p:nvSpPr>
          <p:cNvPr id="21" name="Instructie 9 (JU-Free)">
            <a:extLst>
              <a:ext uri="{FF2B5EF4-FFF2-40B4-BE49-F238E27FC236}">
                <a16:creationId xmlns:a16="http://schemas.microsoft.com/office/drawing/2014/main" id="{0F4C4B49-88C9-4952-C7B6-32370F0F6637}"/>
              </a:ext>
              <a:ext uri="{C183D7F6-B498-43B3-948B-1728B52AA6E4}">
                <adec:decorative xmlns:adec="http://schemas.microsoft.com/office/drawing/2017/decorative" val="1"/>
              </a:ext>
            </a:extLst>
          </p:cNvPr>
          <p:cNvSpPr>
            <a:spLocks noGrp="1" noChangeAspect="1"/>
          </p:cNvSpPr>
          <p:nvPr>
            <p:ph type="body" sz="quarter" idx="15" hasCustomPrompt="1"/>
          </p:nvPr>
        </p:nvSpPr>
        <p:spPr bwMode="gray">
          <a:xfrm>
            <a:off x="-2004896" y="2462683"/>
            <a:ext cx="1465333" cy="756000"/>
          </a:xfrm>
          <a:blipFill>
            <a:blip r:embed="rId5"/>
            <a:stretch>
              <a:fillRect/>
            </a:stretch>
          </a:blipFill>
          <a:ln w="0" cap="flat" cmpd="sng" algn="ctr">
            <a:noFill/>
            <a:prstDash val="solid"/>
            <a:round/>
            <a:headEnd type="none" w="med" len="med"/>
            <a:tailEnd type="none" w="med" len="med"/>
          </a:ln>
        </p:spPr>
        <p:txBody>
          <a:bodyPr/>
          <a:lstStyle>
            <a:lvl1pPr marL="0" indent="0">
              <a:lnSpc>
                <a:spcPct val="99000"/>
              </a:lnSpc>
              <a:buNone/>
              <a:defRPr sz="330" b="0">
                <a:latin typeface="Arial" panose="020B0604020202020204" pitchFamily="34" charset="0"/>
              </a:defRPr>
            </a:lvl1pPr>
            <a:lvl2pPr marL="0" indent="0">
              <a:lnSpc>
                <a:spcPct val="99000"/>
              </a:lnSpc>
              <a:buNone/>
              <a:defRPr sz="1000" b="0"/>
            </a:lvl2pPr>
            <a:lvl3pPr marL="0" indent="0">
              <a:lnSpc>
                <a:spcPct val="99000"/>
              </a:lnSpc>
              <a:buNone/>
              <a:defRPr sz="1000" b="0"/>
            </a:lvl3pPr>
            <a:lvl4pPr marL="0" indent="0">
              <a:lnSpc>
                <a:spcPct val="99000"/>
              </a:lnSpc>
              <a:buFont typeface="Arial" panose="020B0604020202020204" pitchFamily="34" charset="0"/>
              <a:buNone/>
              <a:defRPr sz="1000" b="0"/>
            </a:lvl4pPr>
            <a:lvl5pPr marL="0" indent="0">
              <a:lnSpc>
                <a:spcPct val="99000"/>
              </a:lnSpc>
              <a:buFont typeface="Arial" panose="020B0604020202020204" pitchFamily="34" charset="0"/>
              <a:buNone/>
              <a:defRPr sz="1000" b="0"/>
            </a:lvl5pPr>
            <a:lvl6pPr marL="0" indent="0">
              <a:lnSpc>
                <a:spcPct val="99000"/>
              </a:lnSpc>
              <a:buFont typeface="Arial" panose="020B0604020202020204" pitchFamily="34" charset="0"/>
              <a:buNone/>
              <a:defRPr sz="1000" b="0"/>
            </a:lvl6pPr>
            <a:lvl7pPr marL="0" indent="0">
              <a:lnSpc>
                <a:spcPct val="99000"/>
              </a:lnSpc>
              <a:buFont typeface="Arial" panose="020B0604020202020204" pitchFamily="34" charset="0"/>
              <a:buNone/>
              <a:defRPr sz="1000" b="0"/>
            </a:lvl7pPr>
            <a:lvl8pPr marL="0" indent="0">
              <a:lnSpc>
                <a:spcPct val="99000"/>
              </a:lnSpc>
              <a:buFont typeface="Arial" panose="020B0604020202020204" pitchFamily="34" charset="0"/>
              <a:buNone/>
              <a:defRPr sz="1000" b="0"/>
            </a:lvl8pPr>
            <a:lvl9pPr marL="0" indent="0">
              <a:lnSpc>
                <a:spcPct val="99000"/>
              </a:lnSpc>
              <a:buFont typeface="Arial" panose="020B0604020202020204" pitchFamily="34" charset="0"/>
              <a:buNone/>
              <a:defRPr sz="1000" b="0"/>
            </a:lvl9pPr>
          </a:lstStyle>
          <a:p>
            <a:pPr lvl="0"/>
            <a:r>
              <a:rPr lang="nl-NL"/>
              <a:t> </a:t>
            </a:r>
            <a:endParaRPr lang="nl-NL" dirty="0"/>
          </a:p>
        </p:txBody>
      </p:sp>
      <p:sp>
        <p:nvSpPr>
          <p:cNvPr id="22" name="Frame 10 (JU-Free)">
            <a:extLst>
              <a:ext uri="{FF2B5EF4-FFF2-40B4-BE49-F238E27FC236}">
                <a16:creationId xmlns:a16="http://schemas.microsoft.com/office/drawing/2014/main" id="{4E21612C-3379-86B7-6414-2FD3DD3A5380}"/>
              </a:ext>
              <a:ext uri="{C183D7F6-B498-43B3-948B-1728B52AA6E4}">
                <adec:decorative xmlns:adec="http://schemas.microsoft.com/office/drawing/2017/decorative" val="1"/>
              </a:ext>
            </a:extLst>
          </p:cNvPr>
          <p:cNvSpPr>
            <a:spLocks noGrp="1"/>
          </p:cNvSpPr>
          <p:nvPr>
            <p:ph type="body" sz="quarter" idx="11" hasCustomPrompt="1"/>
          </p:nvPr>
        </p:nvSpPr>
        <p:spPr bwMode="gray">
          <a:xfrm>
            <a:off x="11006138" y="5483225"/>
            <a:ext cx="868363" cy="1057275"/>
          </a:xfrm>
          <a:custGeom>
            <a:avLst/>
            <a:gdLst>
              <a:gd name="connsiteX0" fmla="*/ 868363 w 868363"/>
              <a:gd name="connsiteY0" fmla="*/ 0 h 1057275"/>
              <a:gd name="connsiteX1" fmla="*/ 868363 w 868363"/>
              <a:gd name="connsiteY1" fmla="*/ 1057275 h 1057275"/>
              <a:gd name="connsiteX2" fmla="*/ 0 w 868363"/>
              <a:gd name="connsiteY2" fmla="*/ 1057275 h 1057275"/>
            </a:gdLst>
            <a:ahLst/>
            <a:cxnLst>
              <a:cxn ang="0">
                <a:pos x="connsiteX0" y="connsiteY0"/>
              </a:cxn>
              <a:cxn ang="0">
                <a:pos x="connsiteX1" y="connsiteY1"/>
              </a:cxn>
              <a:cxn ang="0">
                <a:pos x="connsiteX2" y="connsiteY2"/>
              </a:cxn>
            </a:cxnLst>
            <a:rect l="l" t="t" r="r" b="b"/>
            <a:pathLst>
              <a:path w="868363" h="1057275">
                <a:moveTo>
                  <a:pt x="868363" y="0"/>
                </a:moveTo>
                <a:lnTo>
                  <a:pt x="868363" y="1057275"/>
                </a:lnTo>
                <a:lnTo>
                  <a:pt x="0" y="1057275"/>
                </a:lnTo>
                <a:close/>
              </a:path>
            </a:pathLst>
          </a:custGeom>
          <a:solidFill>
            <a:srgbClr val="F28C00"/>
          </a:solidFill>
          <a:ln w="0" cap="flat" cmpd="sng" algn="ctr">
            <a:solidFill>
              <a:srgbClr val="000000">
                <a:alpha val="0"/>
              </a:srgbClr>
            </a:solidFill>
            <a:prstDash val="solid"/>
            <a:round/>
            <a:headEnd type="none" w="med" len="med"/>
            <a:tailEnd type="none" w="med" len="med"/>
          </a:ln>
        </p:spPr>
        <p:txBody>
          <a:bodyPr wrap="square" lIns="0" tIns="0" rIns="0" bIns="0" anchor="t">
            <a:noAutofit/>
          </a:bodyPr>
          <a:lstStyle>
            <a:lvl1pPr marL="0" indent="0" algn="l" defTabSz="914400" rtl="0" eaLnBrk="1" latinLnBrk="0" hangingPunct="1">
              <a:lnSpc>
                <a:spcPct val="90000"/>
              </a:lnSpc>
              <a:buFontTx/>
              <a:buNone/>
              <a:defRPr sz="330">
                <a:latin typeface="Arial" panose="020B0604020202020204" pitchFamily="34" charset="0"/>
              </a:defRPr>
            </a:lvl1pPr>
            <a:lvl2pPr marL="0" indent="0" algn="l" defTabSz="914400" rtl="0" eaLnBrk="1" latinLnBrk="0" hangingPunct="1">
              <a:lnSpc>
                <a:spcPct val="90000"/>
              </a:lnSpc>
              <a:buFontTx/>
              <a:buNone/>
              <a:defRPr sz="2800"/>
            </a:lvl2pPr>
            <a:lvl3pPr marL="0" indent="0" algn="l" defTabSz="914400" rtl="0" eaLnBrk="1" latinLnBrk="0" hangingPunct="1">
              <a:lnSpc>
                <a:spcPct val="90000"/>
              </a:lnSpc>
              <a:buFontTx/>
              <a:buNone/>
              <a:defRPr sz="2800"/>
            </a:lvl3pPr>
            <a:lvl4pPr marL="0" indent="0" algn="l" defTabSz="914400" rtl="0" eaLnBrk="1" latinLnBrk="0" hangingPunct="1">
              <a:lnSpc>
                <a:spcPct val="90000"/>
              </a:lnSpc>
              <a:buFontTx/>
              <a:buNone/>
              <a:defRPr sz="2800"/>
            </a:lvl4pPr>
            <a:lvl5pPr marL="0" indent="0" algn="l" defTabSz="914400" rtl="0" eaLnBrk="1" latinLnBrk="0" hangingPunct="1">
              <a:lnSpc>
                <a:spcPct val="90000"/>
              </a:lnSpc>
              <a:buFontTx/>
              <a:buNone/>
              <a:defRPr sz="2800"/>
            </a:lvl5pPr>
          </a:lstStyle>
          <a:p>
            <a:pPr lvl="0"/>
            <a:r>
              <a:rPr lang="nl-NL"/>
              <a:t> </a:t>
            </a:r>
            <a:endParaRPr lang="en-GB"/>
          </a:p>
        </p:txBody>
      </p:sp>
    </p:spTree>
    <p:extLst>
      <p:ext uri="{BB962C8B-B14F-4D97-AF65-F5344CB8AC3E}">
        <p14:creationId xmlns:p14="http://schemas.microsoft.com/office/powerpoint/2010/main" val="782560192"/>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tekst en vorm (kop 2)]">
    <p:spTree>
      <p:nvGrpSpPr>
        <p:cNvPr id="1" name=""/>
        <p:cNvGrpSpPr/>
        <p:nvPr/>
      </p:nvGrpSpPr>
      <p:grpSpPr>
        <a:xfrm>
          <a:off x="0" y="0"/>
          <a:ext cx="0" cy="0"/>
          <a:chOff x="0" y="0"/>
          <a:chExt cx="0" cy="0"/>
        </a:xfrm>
      </p:grpSpPr>
      <p:sp>
        <p:nvSpPr>
          <p:cNvPr id="8" name="Frame 1">
            <a:extLst>
              <a:ext uri="{FF2B5EF4-FFF2-40B4-BE49-F238E27FC236}">
                <a16:creationId xmlns:a16="http://schemas.microsoft.com/office/drawing/2014/main" id="{CDA3D972-525D-E1B2-4412-1CF5D40B71B6}"/>
              </a:ext>
            </a:extLst>
          </p:cNvPr>
          <p:cNvSpPr>
            <a:spLocks noSelect="1"/>
          </p:cNvSpPr>
          <p:nvPr userDrawn="1"/>
        </p:nvSpPr>
        <p:spPr bwMode="gray">
          <a:xfrm>
            <a:off x="8148638" y="1206500"/>
            <a:ext cx="3725863" cy="4876800"/>
          </a:xfrm>
          <a:custGeom>
            <a:avLst/>
            <a:gdLst>
              <a:gd name="T0" fmla="*/ 0 w 11735"/>
              <a:gd name="T1" fmla="*/ 0 h 15360"/>
              <a:gd name="T2" fmla="*/ 0 w 11735"/>
              <a:gd name="T3" fmla="*/ 12360 h 15360"/>
              <a:gd name="T4" fmla="*/ 3001 w 11735"/>
              <a:gd name="T5" fmla="*/ 15360 h 15360"/>
              <a:gd name="T6" fmla="*/ 11735 w 11735"/>
              <a:gd name="T7" fmla="*/ 15360 h 15360"/>
              <a:gd name="T8" fmla="*/ 11735 w 11735"/>
              <a:gd name="T9" fmla="*/ 0 h 15360"/>
              <a:gd name="T10" fmla="*/ 0 w 11735"/>
              <a:gd name="T11" fmla="*/ 0 h 15360"/>
            </a:gdLst>
            <a:ahLst/>
            <a:cxnLst>
              <a:cxn ang="0">
                <a:pos x="T0" y="T1"/>
              </a:cxn>
              <a:cxn ang="0">
                <a:pos x="T2" y="T3"/>
              </a:cxn>
              <a:cxn ang="0">
                <a:pos x="T4" y="T5"/>
              </a:cxn>
              <a:cxn ang="0">
                <a:pos x="T6" y="T7"/>
              </a:cxn>
              <a:cxn ang="0">
                <a:pos x="T8" y="T9"/>
              </a:cxn>
              <a:cxn ang="0">
                <a:pos x="T10" y="T11"/>
              </a:cxn>
            </a:cxnLst>
            <a:rect l="0" t="0" r="r" b="b"/>
            <a:pathLst>
              <a:path w="11735" h="15360">
                <a:moveTo>
                  <a:pt x="0" y="0"/>
                </a:moveTo>
                <a:cubicBezTo>
                  <a:pt x="0" y="12360"/>
                  <a:pt x="0" y="12360"/>
                  <a:pt x="0" y="12360"/>
                </a:cubicBezTo>
                <a:cubicBezTo>
                  <a:pt x="0" y="14017"/>
                  <a:pt x="1344" y="15360"/>
                  <a:pt x="3001" y="15360"/>
                </a:cubicBezTo>
                <a:cubicBezTo>
                  <a:pt x="11735" y="15360"/>
                  <a:pt x="11735" y="15360"/>
                  <a:pt x="11735" y="15360"/>
                </a:cubicBezTo>
                <a:cubicBezTo>
                  <a:pt x="11735" y="0"/>
                  <a:pt x="11735" y="0"/>
                  <a:pt x="11735" y="0"/>
                </a:cubicBezTo>
                <a:lnTo>
                  <a:pt x="0" y="0"/>
                </a:lnTo>
                <a:close/>
              </a:path>
            </a:pathLst>
          </a:custGeom>
          <a:solidFill>
            <a:srgbClr val="FBDDB3"/>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9" name="Frame 2">
            <a:extLst>
              <a:ext uri="{FF2B5EF4-FFF2-40B4-BE49-F238E27FC236}">
                <a16:creationId xmlns:a16="http://schemas.microsoft.com/office/drawing/2014/main" id="{49BEE973-3132-BB28-F338-45016063F9DC}"/>
              </a:ext>
            </a:extLst>
          </p:cNvPr>
          <p:cNvSpPr>
            <a:spLocks noSelect="1"/>
          </p:cNvSpPr>
          <p:nvPr userDrawn="1"/>
        </p:nvSpPr>
        <p:spPr bwMode="gray">
          <a:xfrm>
            <a:off x="11366500" y="5487988"/>
            <a:ext cx="487363" cy="595313"/>
          </a:xfrm>
          <a:custGeom>
            <a:avLst/>
            <a:gdLst>
              <a:gd name="T0" fmla="*/ 0 w 307"/>
              <a:gd name="T1" fmla="*/ 375 h 375"/>
              <a:gd name="T2" fmla="*/ 307 w 307"/>
              <a:gd name="T3" fmla="*/ 375 h 375"/>
              <a:gd name="T4" fmla="*/ 307 w 307"/>
              <a:gd name="T5" fmla="*/ 0 h 375"/>
              <a:gd name="T6" fmla="*/ 0 w 307"/>
              <a:gd name="T7" fmla="*/ 375 h 375"/>
            </a:gdLst>
            <a:ahLst/>
            <a:cxnLst>
              <a:cxn ang="0">
                <a:pos x="T0" y="T1"/>
              </a:cxn>
              <a:cxn ang="0">
                <a:pos x="T2" y="T3"/>
              </a:cxn>
              <a:cxn ang="0">
                <a:pos x="T4" y="T5"/>
              </a:cxn>
              <a:cxn ang="0">
                <a:pos x="T6" y="T7"/>
              </a:cxn>
            </a:cxnLst>
            <a:rect l="0" t="0" r="r" b="b"/>
            <a:pathLst>
              <a:path w="307" h="375">
                <a:moveTo>
                  <a:pt x="0" y="375"/>
                </a:moveTo>
                <a:lnTo>
                  <a:pt x="307" y="375"/>
                </a:lnTo>
                <a:lnTo>
                  <a:pt x="307" y="0"/>
                </a:lnTo>
                <a:lnTo>
                  <a:pt x="0" y="375"/>
                </a:lnTo>
                <a:close/>
              </a:path>
            </a:pathLst>
          </a:custGeom>
          <a:solidFill>
            <a:srgbClr val="F28C00"/>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2" name="Titel 3 (JU-Free)">
            <a:extLst>
              <a:ext uri="{FF2B5EF4-FFF2-40B4-BE49-F238E27FC236}">
                <a16:creationId xmlns:a16="http://schemas.microsoft.com/office/drawing/2014/main" id="{03AF7F00-9C74-D76B-10A8-7743D5E80DB3}"/>
              </a:ext>
            </a:extLst>
          </p:cNvPr>
          <p:cNvSpPr>
            <a:spLocks noGrp="1"/>
          </p:cNvSpPr>
          <p:nvPr>
            <p:ph type="title" idx="19" hasCustomPrompt="1"/>
          </p:nvPr>
        </p:nvSpPr>
        <p:spPr/>
        <p:txBody>
          <a:bodyPr/>
          <a:lstStyle/>
          <a:p>
            <a:r>
              <a:rPr lang="nl-NL"/>
              <a:t>[Titel]</a:t>
            </a:r>
            <a:endParaRPr lang="nl-NL" dirty="0"/>
          </a:p>
        </p:txBody>
      </p:sp>
      <p:sp>
        <p:nvSpPr>
          <p:cNvPr id="5" name="Frame 4  [PHJU] (JU-Free)">
            <a:extLst>
              <a:ext uri="{FF2B5EF4-FFF2-40B4-BE49-F238E27FC236}">
                <a16:creationId xmlns:a16="http://schemas.microsoft.com/office/drawing/2014/main" id="{EDDA330C-7F55-7F74-BDD7-32089A27E911}"/>
              </a:ext>
            </a:extLst>
          </p:cNvPr>
          <p:cNvSpPr>
            <a:spLocks noGrp="1"/>
          </p:cNvSpPr>
          <p:nvPr>
            <p:ph type="body" sz="quarter" idx="18" hasCustomPrompt="1"/>
          </p:nvPr>
        </p:nvSpPr>
        <p:spPr bwMode="gray">
          <a:xfrm>
            <a:off x="317500" y="1651000"/>
            <a:ext cx="7366000" cy="4432300"/>
          </a:xfrm>
        </p:spPr>
        <p:txBody>
          <a:bodyPr/>
          <a:lstStyle/>
          <a:p>
            <a:pPr lvl="0"/>
            <a:r>
              <a:rPr lang="nl-NL" dirty="0"/>
              <a:t>[Tekst]</a:t>
            </a:r>
          </a:p>
        </p:txBody>
      </p:sp>
    </p:spTree>
    <p:extLst>
      <p:ext uri="{BB962C8B-B14F-4D97-AF65-F5344CB8AC3E}">
        <p14:creationId xmlns:p14="http://schemas.microsoft.com/office/powerpoint/2010/main" val="2769711627"/>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tekst en foto (kop 2)]">
    <p:spTree>
      <p:nvGrpSpPr>
        <p:cNvPr id="1" name=""/>
        <p:cNvGrpSpPr/>
        <p:nvPr/>
      </p:nvGrpSpPr>
      <p:grpSpPr>
        <a:xfrm>
          <a:off x="0" y="0"/>
          <a:ext cx="0" cy="0"/>
          <a:chOff x="0" y="0"/>
          <a:chExt cx="0" cy="0"/>
        </a:xfrm>
      </p:grpSpPr>
      <p:sp>
        <p:nvSpPr>
          <p:cNvPr id="2" name="Titel 1 (JU-Free)">
            <a:extLst>
              <a:ext uri="{FF2B5EF4-FFF2-40B4-BE49-F238E27FC236}">
                <a16:creationId xmlns:a16="http://schemas.microsoft.com/office/drawing/2014/main" id="{AE42D1E6-5B35-A054-C064-224005FAB725}"/>
              </a:ext>
            </a:extLst>
          </p:cNvPr>
          <p:cNvSpPr>
            <a:spLocks noGrp="1"/>
          </p:cNvSpPr>
          <p:nvPr>
            <p:ph type="title" idx="1001" hasCustomPrompt="1"/>
          </p:nvPr>
        </p:nvSpPr>
        <p:spPr/>
        <p:txBody>
          <a:bodyPr/>
          <a:lstStyle/>
          <a:p>
            <a:r>
              <a:rPr lang="nl-NL"/>
              <a:t>[Titel]</a:t>
            </a:r>
            <a:endParaRPr lang="nl-NL" dirty="0"/>
          </a:p>
        </p:txBody>
      </p:sp>
      <p:sp>
        <p:nvSpPr>
          <p:cNvPr id="10" name="Frame 2  [PHJU] (JU-Free)">
            <a:extLst>
              <a:ext uri="{FF2B5EF4-FFF2-40B4-BE49-F238E27FC236}">
                <a16:creationId xmlns:a16="http://schemas.microsoft.com/office/drawing/2014/main" id="{1D4EBF25-0F8A-8E6E-D007-AF2F82AB47A3}"/>
              </a:ext>
            </a:extLst>
          </p:cNvPr>
          <p:cNvSpPr>
            <a:spLocks noGrp="1"/>
          </p:cNvSpPr>
          <p:nvPr>
            <p:ph type="body" sz="quarter" idx="18" hasCustomPrompt="1"/>
          </p:nvPr>
        </p:nvSpPr>
        <p:spPr bwMode="gray">
          <a:xfrm>
            <a:off x="317500" y="1651000"/>
            <a:ext cx="7366000" cy="4432300"/>
          </a:xfrm>
        </p:spPr>
        <p:txBody>
          <a:bodyPr/>
          <a:lstStyle/>
          <a:p>
            <a:pPr lvl="0"/>
            <a:r>
              <a:rPr lang="nl-NL"/>
              <a:t>[Tekst]</a:t>
            </a:r>
            <a:endParaRPr lang="nl-NL" dirty="0"/>
          </a:p>
        </p:txBody>
      </p:sp>
      <p:sp>
        <p:nvSpPr>
          <p:cNvPr id="4" name="Picture_placeholder(a) JU 3 (JU-Free)">
            <a:extLst>
              <a:ext uri="{FF2B5EF4-FFF2-40B4-BE49-F238E27FC236}">
                <a16:creationId xmlns:a16="http://schemas.microsoft.com/office/drawing/2014/main" id="{C09BE633-F89D-BC56-3283-CE1DFF09E252}"/>
              </a:ext>
            </a:extLst>
          </p:cNvPr>
          <p:cNvSpPr>
            <a:spLocks noGrp="1"/>
          </p:cNvSpPr>
          <p:nvPr>
            <p:ph type="pic" sz="quarter" idx="10" hasCustomPrompt="1"/>
          </p:nvPr>
        </p:nvSpPr>
        <p:spPr bwMode="gray">
          <a:xfrm>
            <a:off x="8148638" y="1206500"/>
            <a:ext cx="3702054" cy="4876804"/>
          </a:xfrm>
          <a:custGeom>
            <a:avLst/>
            <a:gdLst>
              <a:gd name="connsiteX0" fmla="*/ 3702050 w 3702054"/>
              <a:gd name="connsiteY0" fmla="*/ 4876800 h 4876804"/>
              <a:gd name="connsiteX1" fmla="*/ 3702054 w 3702054"/>
              <a:gd name="connsiteY1" fmla="*/ 4876800 h 4876804"/>
              <a:gd name="connsiteX2" fmla="*/ 3702054 w 3702054"/>
              <a:gd name="connsiteY2" fmla="*/ 4876804 h 4876804"/>
              <a:gd name="connsiteX3" fmla="*/ 3702050 w 3702054"/>
              <a:gd name="connsiteY3" fmla="*/ 4876804 h 4876804"/>
              <a:gd name="connsiteX4" fmla="*/ 0 w 3702054"/>
              <a:gd name="connsiteY4" fmla="*/ 0 h 4876804"/>
              <a:gd name="connsiteX5" fmla="*/ 3702050 w 3702054"/>
              <a:gd name="connsiteY5" fmla="*/ 0 h 4876804"/>
              <a:gd name="connsiteX6" fmla="*/ 3702050 w 3702054"/>
              <a:gd name="connsiteY6" fmla="*/ 1191 h 4876804"/>
              <a:gd name="connsiteX7" fmla="*/ 3702050 w 3702054"/>
              <a:gd name="connsiteY7" fmla="*/ 9525 h 4876804"/>
              <a:gd name="connsiteX8" fmla="*/ 3702050 w 3702054"/>
              <a:gd name="connsiteY8" fmla="*/ 32147 h 4876804"/>
              <a:gd name="connsiteX9" fmla="*/ 3702050 w 3702054"/>
              <a:gd name="connsiteY9" fmla="*/ 76200 h 4876804"/>
              <a:gd name="connsiteX10" fmla="*/ 3702050 w 3702054"/>
              <a:gd name="connsiteY10" fmla="*/ 148828 h 4876804"/>
              <a:gd name="connsiteX11" fmla="*/ 3702050 w 3702054"/>
              <a:gd name="connsiteY11" fmla="*/ 198090 h 4876804"/>
              <a:gd name="connsiteX12" fmla="*/ 3702050 w 3702054"/>
              <a:gd name="connsiteY12" fmla="*/ 257175 h 4876804"/>
              <a:gd name="connsiteX13" fmla="*/ 3702050 w 3702054"/>
              <a:gd name="connsiteY13" fmla="*/ 326976 h 4876804"/>
              <a:gd name="connsiteX14" fmla="*/ 3702050 w 3702054"/>
              <a:gd name="connsiteY14" fmla="*/ 408384 h 4876804"/>
              <a:gd name="connsiteX15" fmla="*/ 3702050 w 3702054"/>
              <a:gd name="connsiteY15" fmla="*/ 502295 h 4876804"/>
              <a:gd name="connsiteX16" fmla="*/ 3702050 w 3702054"/>
              <a:gd name="connsiteY16" fmla="*/ 609600 h 4876804"/>
              <a:gd name="connsiteX17" fmla="*/ 3702050 w 3702054"/>
              <a:gd name="connsiteY17" fmla="*/ 731193 h 4876804"/>
              <a:gd name="connsiteX18" fmla="*/ 3702050 w 3702054"/>
              <a:gd name="connsiteY18" fmla="*/ 867966 h 4876804"/>
              <a:gd name="connsiteX19" fmla="*/ 3702050 w 3702054"/>
              <a:gd name="connsiteY19" fmla="*/ 1020812 h 4876804"/>
              <a:gd name="connsiteX20" fmla="*/ 3702050 w 3702054"/>
              <a:gd name="connsiteY20" fmla="*/ 1190625 h 4876804"/>
              <a:gd name="connsiteX21" fmla="*/ 3702050 w 3702054"/>
              <a:gd name="connsiteY21" fmla="*/ 1378297 h 4876804"/>
              <a:gd name="connsiteX22" fmla="*/ 3702050 w 3702054"/>
              <a:gd name="connsiteY22" fmla="*/ 1584722 h 4876804"/>
              <a:gd name="connsiteX23" fmla="*/ 3702050 w 3702054"/>
              <a:gd name="connsiteY23" fmla="*/ 1810792 h 4876804"/>
              <a:gd name="connsiteX24" fmla="*/ 3702050 w 3702054"/>
              <a:gd name="connsiteY24" fmla="*/ 2057400 h 4876804"/>
              <a:gd name="connsiteX25" fmla="*/ 3702050 w 3702054"/>
              <a:gd name="connsiteY25" fmla="*/ 2325440 h 4876804"/>
              <a:gd name="connsiteX26" fmla="*/ 3702050 w 3702054"/>
              <a:gd name="connsiteY26" fmla="*/ 2615803 h 4876804"/>
              <a:gd name="connsiteX27" fmla="*/ 3702050 w 3702054"/>
              <a:gd name="connsiteY27" fmla="*/ 2929384 h 4876804"/>
              <a:gd name="connsiteX28" fmla="*/ 3702050 w 3702054"/>
              <a:gd name="connsiteY28" fmla="*/ 3267075 h 4876804"/>
              <a:gd name="connsiteX29" fmla="*/ 3702050 w 3702054"/>
              <a:gd name="connsiteY29" fmla="*/ 3629769 h 4876804"/>
              <a:gd name="connsiteX30" fmla="*/ 3702050 w 3702054"/>
              <a:gd name="connsiteY30" fmla="*/ 4018360 h 4876804"/>
              <a:gd name="connsiteX31" fmla="*/ 3702050 w 3702054"/>
              <a:gd name="connsiteY31" fmla="*/ 4433739 h 4876804"/>
              <a:gd name="connsiteX32" fmla="*/ 3702050 w 3702054"/>
              <a:gd name="connsiteY32" fmla="*/ 4876800 h 4876804"/>
              <a:gd name="connsiteX33" fmla="*/ 3701377 w 3702054"/>
              <a:gd name="connsiteY33" fmla="*/ 4876800 h 4876804"/>
              <a:gd name="connsiteX34" fmla="*/ 3696668 w 3702054"/>
              <a:gd name="connsiteY34" fmla="*/ 4876800 h 4876804"/>
              <a:gd name="connsiteX35" fmla="*/ 3683886 w 3702054"/>
              <a:gd name="connsiteY35" fmla="*/ 4876800 h 4876804"/>
              <a:gd name="connsiteX36" fmla="*/ 3658995 w 3702054"/>
              <a:gd name="connsiteY36" fmla="*/ 4876800 h 4876804"/>
              <a:gd name="connsiteX37" fmla="*/ 3617959 w 3702054"/>
              <a:gd name="connsiteY37" fmla="*/ 4876800 h 4876804"/>
              <a:gd name="connsiteX38" fmla="*/ 3556740 w 3702054"/>
              <a:gd name="connsiteY38" fmla="*/ 4876800 h 4876804"/>
              <a:gd name="connsiteX39" fmla="*/ 3471303 w 3702054"/>
              <a:gd name="connsiteY39" fmla="*/ 4876800 h 4876804"/>
              <a:gd name="connsiteX40" fmla="*/ 3418241 w 3702054"/>
              <a:gd name="connsiteY40" fmla="*/ 4876800 h 4876804"/>
              <a:gd name="connsiteX41" fmla="*/ 3357611 w 3702054"/>
              <a:gd name="connsiteY41" fmla="*/ 4876800 h 4876804"/>
              <a:gd name="connsiteX42" fmla="*/ 3288909 w 3702054"/>
              <a:gd name="connsiteY42" fmla="*/ 4876800 h 4876804"/>
              <a:gd name="connsiteX43" fmla="*/ 3211629 w 3702054"/>
              <a:gd name="connsiteY43" fmla="*/ 4876800 h 4876804"/>
              <a:gd name="connsiteX44" fmla="*/ 3125267 w 3702054"/>
              <a:gd name="connsiteY44" fmla="*/ 4876800 h 4876804"/>
              <a:gd name="connsiteX45" fmla="*/ 3029318 w 3702054"/>
              <a:gd name="connsiteY45" fmla="*/ 4876800 h 4876804"/>
              <a:gd name="connsiteX46" fmla="*/ 2923279 w 3702054"/>
              <a:gd name="connsiteY46" fmla="*/ 4876800 h 4876804"/>
              <a:gd name="connsiteX47" fmla="*/ 2806644 w 3702054"/>
              <a:gd name="connsiteY47" fmla="*/ 4876800 h 4876804"/>
              <a:gd name="connsiteX48" fmla="*/ 2678909 w 3702054"/>
              <a:gd name="connsiteY48" fmla="*/ 4876800 h 4876804"/>
              <a:gd name="connsiteX49" fmla="*/ 2539570 w 3702054"/>
              <a:gd name="connsiteY49" fmla="*/ 4876800 h 4876804"/>
              <a:gd name="connsiteX50" fmla="*/ 2388121 w 3702054"/>
              <a:gd name="connsiteY50" fmla="*/ 4876800 h 4876804"/>
              <a:gd name="connsiteX51" fmla="*/ 2224058 w 3702054"/>
              <a:gd name="connsiteY51" fmla="*/ 4876800 h 4876804"/>
              <a:gd name="connsiteX52" fmla="*/ 2046878 w 3702054"/>
              <a:gd name="connsiteY52" fmla="*/ 4876800 h 4876804"/>
              <a:gd name="connsiteX53" fmla="*/ 1856074 w 3702054"/>
              <a:gd name="connsiteY53" fmla="*/ 4876800 h 4876804"/>
              <a:gd name="connsiteX54" fmla="*/ 1651143 w 3702054"/>
              <a:gd name="connsiteY54" fmla="*/ 4876800 h 4876804"/>
              <a:gd name="connsiteX55" fmla="*/ 1431581 w 3702054"/>
              <a:gd name="connsiteY55" fmla="*/ 4876800 h 4876804"/>
              <a:gd name="connsiteX56" fmla="*/ 1196881 w 3702054"/>
              <a:gd name="connsiteY56" fmla="*/ 4876800 h 4876804"/>
              <a:gd name="connsiteX57" fmla="*/ 946541 w 3702054"/>
              <a:gd name="connsiteY57" fmla="*/ 4876800 h 4876804"/>
              <a:gd name="connsiteX58" fmla="*/ 0 w 3702054"/>
              <a:gd name="connsiteY58" fmla="*/ 3924300 h 4876804"/>
              <a:gd name="connsiteX59" fmla="*/ 0 w 3702054"/>
              <a:gd name="connsiteY59" fmla="*/ 3923342 h 4876804"/>
              <a:gd name="connsiteX60" fmla="*/ 0 w 3702054"/>
              <a:gd name="connsiteY60" fmla="*/ 3916636 h 4876804"/>
              <a:gd name="connsiteX61" fmla="*/ 0 w 3702054"/>
              <a:gd name="connsiteY61" fmla="*/ 3898432 h 4876804"/>
              <a:gd name="connsiteX62" fmla="*/ 0 w 3702054"/>
              <a:gd name="connsiteY62" fmla="*/ 3862983 h 4876804"/>
              <a:gd name="connsiteX63" fmla="*/ 0 w 3702054"/>
              <a:gd name="connsiteY63" fmla="*/ 3804540 h 4876804"/>
              <a:gd name="connsiteX64" fmla="*/ 0 w 3702054"/>
              <a:gd name="connsiteY64" fmla="*/ 3717355 h 4876804"/>
              <a:gd name="connsiteX65" fmla="*/ 0 w 3702054"/>
              <a:gd name="connsiteY65" fmla="*/ 3661187 h 4876804"/>
              <a:gd name="connsiteX66" fmla="*/ 0 w 3702054"/>
              <a:gd name="connsiteY66" fmla="*/ 3595678 h 4876804"/>
              <a:gd name="connsiteX67" fmla="*/ 0 w 3702054"/>
              <a:gd name="connsiteY67" fmla="*/ 3520110 h 4876804"/>
              <a:gd name="connsiteX68" fmla="*/ 0 w 3702054"/>
              <a:gd name="connsiteY68" fmla="*/ 3433763 h 4876804"/>
              <a:gd name="connsiteX69" fmla="*/ 0 w 3702054"/>
              <a:gd name="connsiteY69" fmla="*/ 3335919 h 4876804"/>
              <a:gd name="connsiteX70" fmla="*/ 0 w 3702054"/>
              <a:gd name="connsiteY70" fmla="*/ 3225859 h 4876804"/>
              <a:gd name="connsiteX71" fmla="*/ 0 w 3702054"/>
              <a:gd name="connsiteY71" fmla="*/ 3102865 h 4876804"/>
              <a:gd name="connsiteX72" fmla="*/ 0 w 3702054"/>
              <a:gd name="connsiteY72" fmla="*/ 2966219 h 4876804"/>
              <a:gd name="connsiteX73" fmla="*/ 0 w 3702054"/>
              <a:gd name="connsiteY73" fmla="*/ 2815202 h 4876804"/>
              <a:gd name="connsiteX74" fmla="*/ 0 w 3702054"/>
              <a:gd name="connsiteY74" fmla="*/ 2649094 h 4876804"/>
              <a:gd name="connsiteX75" fmla="*/ 0 w 3702054"/>
              <a:gd name="connsiteY75" fmla="*/ 2467179 h 4876804"/>
              <a:gd name="connsiteX76" fmla="*/ 0 w 3702054"/>
              <a:gd name="connsiteY76" fmla="*/ 2268736 h 4876804"/>
              <a:gd name="connsiteX77" fmla="*/ 0 w 3702054"/>
              <a:gd name="connsiteY77" fmla="*/ 2053048 h 4876804"/>
              <a:gd name="connsiteX78" fmla="*/ 0 w 3702054"/>
              <a:gd name="connsiteY78" fmla="*/ 1819396 h 4876804"/>
              <a:gd name="connsiteX79" fmla="*/ 0 w 3702054"/>
              <a:gd name="connsiteY79" fmla="*/ 1567061 h 4876804"/>
              <a:gd name="connsiteX80" fmla="*/ 0 w 3702054"/>
              <a:gd name="connsiteY80" fmla="*/ 1295326 h 4876804"/>
              <a:gd name="connsiteX81" fmla="*/ 0 w 3702054"/>
              <a:gd name="connsiteY81" fmla="*/ 1003470 h 4876804"/>
              <a:gd name="connsiteX82" fmla="*/ 0 w 3702054"/>
              <a:gd name="connsiteY82" fmla="*/ 690777 h 4876804"/>
              <a:gd name="connsiteX83" fmla="*/ 0 w 3702054"/>
              <a:gd name="connsiteY83" fmla="*/ 356526 h 4876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3702054" h="4876804">
                <a:moveTo>
                  <a:pt x="3702050" y="4876800"/>
                </a:moveTo>
                <a:lnTo>
                  <a:pt x="3702054" y="4876800"/>
                </a:lnTo>
                <a:lnTo>
                  <a:pt x="3702054" y="4876804"/>
                </a:lnTo>
                <a:lnTo>
                  <a:pt x="3702050" y="4876804"/>
                </a:lnTo>
                <a:close/>
                <a:moveTo>
                  <a:pt x="0" y="0"/>
                </a:moveTo>
                <a:lnTo>
                  <a:pt x="3702050" y="0"/>
                </a:lnTo>
                <a:lnTo>
                  <a:pt x="3702050" y="1191"/>
                </a:lnTo>
                <a:lnTo>
                  <a:pt x="3702050" y="9525"/>
                </a:lnTo>
                <a:lnTo>
                  <a:pt x="3702050" y="32147"/>
                </a:lnTo>
                <a:lnTo>
                  <a:pt x="3702050" y="76200"/>
                </a:lnTo>
                <a:lnTo>
                  <a:pt x="3702050" y="148828"/>
                </a:lnTo>
                <a:lnTo>
                  <a:pt x="3702050" y="198090"/>
                </a:lnTo>
                <a:lnTo>
                  <a:pt x="3702050" y="257175"/>
                </a:lnTo>
                <a:lnTo>
                  <a:pt x="3702050" y="326976"/>
                </a:lnTo>
                <a:lnTo>
                  <a:pt x="3702050" y="408384"/>
                </a:lnTo>
                <a:lnTo>
                  <a:pt x="3702050" y="502295"/>
                </a:lnTo>
                <a:lnTo>
                  <a:pt x="3702050" y="609600"/>
                </a:lnTo>
                <a:lnTo>
                  <a:pt x="3702050" y="731193"/>
                </a:lnTo>
                <a:lnTo>
                  <a:pt x="3702050" y="867966"/>
                </a:lnTo>
                <a:lnTo>
                  <a:pt x="3702050" y="1020812"/>
                </a:lnTo>
                <a:lnTo>
                  <a:pt x="3702050" y="1190625"/>
                </a:lnTo>
                <a:lnTo>
                  <a:pt x="3702050" y="1378297"/>
                </a:lnTo>
                <a:lnTo>
                  <a:pt x="3702050" y="1584722"/>
                </a:lnTo>
                <a:lnTo>
                  <a:pt x="3702050" y="1810792"/>
                </a:lnTo>
                <a:lnTo>
                  <a:pt x="3702050" y="2057400"/>
                </a:lnTo>
                <a:lnTo>
                  <a:pt x="3702050" y="2325440"/>
                </a:lnTo>
                <a:lnTo>
                  <a:pt x="3702050" y="2615803"/>
                </a:lnTo>
                <a:lnTo>
                  <a:pt x="3702050" y="2929384"/>
                </a:lnTo>
                <a:lnTo>
                  <a:pt x="3702050" y="3267075"/>
                </a:lnTo>
                <a:lnTo>
                  <a:pt x="3702050" y="3629769"/>
                </a:lnTo>
                <a:lnTo>
                  <a:pt x="3702050" y="4018360"/>
                </a:lnTo>
                <a:lnTo>
                  <a:pt x="3702050" y="4433739"/>
                </a:lnTo>
                <a:lnTo>
                  <a:pt x="3702050" y="4876800"/>
                </a:lnTo>
                <a:lnTo>
                  <a:pt x="3701377" y="4876800"/>
                </a:lnTo>
                <a:lnTo>
                  <a:pt x="3696668" y="4876800"/>
                </a:lnTo>
                <a:lnTo>
                  <a:pt x="3683886" y="4876800"/>
                </a:lnTo>
                <a:lnTo>
                  <a:pt x="3658995" y="4876800"/>
                </a:lnTo>
                <a:lnTo>
                  <a:pt x="3617959" y="4876800"/>
                </a:lnTo>
                <a:lnTo>
                  <a:pt x="3556740" y="4876800"/>
                </a:lnTo>
                <a:lnTo>
                  <a:pt x="3471303" y="4876800"/>
                </a:lnTo>
                <a:lnTo>
                  <a:pt x="3418241" y="4876800"/>
                </a:lnTo>
                <a:lnTo>
                  <a:pt x="3357611" y="4876800"/>
                </a:lnTo>
                <a:lnTo>
                  <a:pt x="3288909" y="4876800"/>
                </a:lnTo>
                <a:lnTo>
                  <a:pt x="3211629" y="4876800"/>
                </a:lnTo>
                <a:lnTo>
                  <a:pt x="3125267" y="4876800"/>
                </a:lnTo>
                <a:lnTo>
                  <a:pt x="3029318" y="4876800"/>
                </a:lnTo>
                <a:lnTo>
                  <a:pt x="2923279" y="4876800"/>
                </a:lnTo>
                <a:lnTo>
                  <a:pt x="2806644" y="4876800"/>
                </a:lnTo>
                <a:lnTo>
                  <a:pt x="2678909" y="4876800"/>
                </a:lnTo>
                <a:lnTo>
                  <a:pt x="2539570" y="4876800"/>
                </a:lnTo>
                <a:lnTo>
                  <a:pt x="2388121" y="4876800"/>
                </a:lnTo>
                <a:lnTo>
                  <a:pt x="2224058" y="4876800"/>
                </a:lnTo>
                <a:lnTo>
                  <a:pt x="2046878" y="4876800"/>
                </a:lnTo>
                <a:lnTo>
                  <a:pt x="1856074" y="4876800"/>
                </a:lnTo>
                <a:lnTo>
                  <a:pt x="1651143" y="4876800"/>
                </a:lnTo>
                <a:lnTo>
                  <a:pt x="1431581" y="4876800"/>
                </a:lnTo>
                <a:lnTo>
                  <a:pt x="1196881" y="4876800"/>
                </a:lnTo>
                <a:lnTo>
                  <a:pt x="946541" y="4876800"/>
                </a:lnTo>
                <a:cubicBezTo>
                  <a:pt x="424071" y="4876800"/>
                  <a:pt x="0" y="4450398"/>
                  <a:pt x="0" y="3924300"/>
                </a:cubicBezTo>
                <a:lnTo>
                  <a:pt x="0" y="3923342"/>
                </a:lnTo>
                <a:lnTo>
                  <a:pt x="0" y="3916636"/>
                </a:lnTo>
                <a:lnTo>
                  <a:pt x="0" y="3898432"/>
                </a:lnTo>
                <a:lnTo>
                  <a:pt x="0" y="3862983"/>
                </a:lnTo>
                <a:lnTo>
                  <a:pt x="0" y="3804540"/>
                </a:lnTo>
                <a:lnTo>
                  <a:pt x="0" y="3717355"/>
                </a:lnTo>
                <a:lnTo>
                  <a:pt x="0" y="3661187"/>
                </a:lnTo>
                <a:lnTo>
                  <a:pt x="0" y="3595678"/>
                </a:lnTo>
                <a:lnTo>
                  <a:pt x="0" y="3520110"/>
                </a:lnTo>
                <a:lnTo>
                  <a:pt x="0" y="3433763"/>
                </a:lnTo>
                <a:lnTo>
                  <a:pt x="0" y="3335919"/>
                </a:lnTo>
                <a:lnTo>
                  <a:pt x="0" y="3225859"/>
                </a:lnTo>
                <a:lnTo>
                  <a:pt x="0" y="3102865"/>
                </a:lnTo>
                <a:lnTo>
                  <a:pt x="0" y="2966219"/>
                </a:lnTo>
                <a:lnTo>
                  <a:pt x="0" y="2815202"/>
                </a:lnTo>
                <a:lnTo>
                  <a:pt x="0" y="2649094"/>
                </a:lnTo>
                <a:lnTo>
                  <a:pt x="0" y="2467179"/>
                </a:lnTo>
                <a:lnTo>
                  <a:pt x="0" y="2268736"/>
                </a:lnTo>
                <a:lnTo>
                  <a:pt x="0" y="2053048"/>
                </a:lnTo>
                <a:lnTo>
                  <a:pt x="0" y="1819396"/>
                </a:lnTo>
                <a:lnTo>
                  <a:pt x="0" y="1567061"/>
                </a:lnTo>
                <a:lnTo>
                  <a:pt x="0" y="1295326"/>
                </a:lnTo>
                <a:lnTo>
                  <a:pt x="0" y="1003470"/>
                </a:lnTo>
                <a:lnTo>
                  <a:pt x="0" y="690777"/>
                </a:lnTo>
                <a:lnTo>
                  <a:pt x="0" y="356526"/>
                </a:lnTo>
                <a:close/>
              </a:path>
            </a:pathLst>
          </a:custGeom>
          <a:solidFill>
            <a:srgbClr val="FBDDB3"/>
          </a:solidFill>
          <a:ln/>
        </p:spPr>
        <p:txBody>
          <a:bodyPr wrap="square" lIns="0" tIns="0" rIns="0" bIns="0" anchor="t">
            <a:noAutofit/>
          </a:bodyPr>
          <a:lstStyle>
            <a:lvl1pPr marL="0" indent="0" algn="l" defTabSz="914400" rtl="0" eaLnBrk="1" latinLnBrk="0" hangingPunct="1">
              <a:lnSpc>
                <a:spcPct val="100000"/>
              </a:lnSpc>
              <a:spcBef>
                <a:spcPts val="0"/>
              </a:spcBef>
              <a:buFontTx/>
              <a:buNone/>
              <a:defRPr sz="2200"/>
            </a:lvl1pPr>
          </a:lstStyle>
          <a:p>
            <a:r>
              <a:rPr lang="nl-NL"/>
              <a:t>[Afbeelding]</a:t>
            </a:r>
            <a:endParaRPr lang="nl-NL" dirty="0"/>
          </a:p>
        </p:txBody>
      </p:sp>
      <p:sp>
        <p:nvSpPr>
          <p:cNvPr id="13" name="Instructie 4 (JU-Free)">
            <a:extLst>
              <a:ext uri="{FF2B5EF4-FFF2-40B4-BE49-F238E27FC236}">
                <a16:creationId xmlns:a16="http://schemas.microsoft.com/office/drawing/2014/main" id="{98C8E125-92B3-8518-1E1D-D4F58EA2D80C}"/>
              </a:ext>
              <a:ext uri="{C183D7F6-B498-43B3-948B-1728B52AA6E4}">
                <adec:decorative xmlns:adec="http://schemas.microsoft.com/office/drawing/2017/decorative" val="1"/>
              </a:ext>
            </a:extLst>
          </p:cNvPr>
          <p:cNvSpPr>
            <a:spLocks noGrp="1"/>
          </p:cNvSpPr>
          <p:nvPr>
            <p:ph type="body" sz="quarter" idx="14" hasCustomPrompt="1"/>
          </p:nvPr>
        </p:nvSpPr>
        <p:spPr bwMode="gray">
          <a:xfrm>
            <a:off x="-2160000" y="-2"/>
            <a:ext cx="2052000" cy="4248000"/>
          </a:xfrm>
          <a:solidFill>
            <a:srgbClr val="FFFFFF"/>
          </a:solidFill>
          <a:ln w="25400">
            <a:solidFill>
              <a:schemeClr val="accent1"/>
            </a:solidFill>
          </a:ln>
        </p:spPr>
        <p:txBody>
          <a:bodyPr lIns="36000" tIns="36000" rIns="36000" bIns="36000"/>
          <a:lstStyle>
            <a:lvl1pPr marL="127" indent="0">
              <a:lnSpc>
                <a:spcPct val="99000"/>
              </a:lnSpc>
              <a:spcBef>
                <a:spcPts val="1"/>
              </a:spcBef>
              <a:spcAft>
                <a:spcPts val="1"/>
              </a:spcAft>
              <a:buNone/>
              <a:defRPr sz="1050" b="0"/>
            </a:lvl1pPr>
            <a:lvl2pPr marL="0" indent="0">
              <a:buNone/>
              <a:defRPr sz="1100" b="0"/>
            </a:lvl2pPr>
            <a:lvl3pPr marL="0" indent="0">
              <a:buNone/>
              <a:defRPr sz="1100" b="0"/>
            </a:lvl3pPr>
            <a:lvl4pPr marL="0" indent="0">
              <a:buFont typeface="Arial" panose="020B0604020202020204" pitchFamily="34" charset="0"/>
              <a:buNone/>
              <a:defRPr sz="1100" b="0"/>
            </a:lvl4pPr>
            <a:lvl5pPr marL="127" indent="0">
              <a:lnSpc>
                <a:spcPct val="99000"/>
              </a:lnSpc>
              <a:spcBef>
                <a:spcPts val="1"/>
              </a:spcBef>
              <a:spcAft>
                <a:spcPts val="1"/>
              </a:spcAft>
              <a:buFont typeface="Arial" panose="020B0604020202020204" pitchFamily="34" charset="0"/>
              <a:buNone/>
              <a:defRPr sz="1050" b="0"/>
            </a:lvl5pPr>
          </a:lstStyle>
          <a:p>
            <a:pPr lvl="0"/>
            <a:r>
              <a:rPr lang="nl-NL" dirty="0"/>
              <a:t>Voeg je een foto in dan komt deze automatisch achter de oranje driehoek (rechtsonder).</a:t>
            </a:r>
            <a:br>
              <a:rPr lang="nl-NL" dirty="0"/>
            </a:br>
            <a:r>
              <a:rPr lang="nl-NL" dirty="0"/>
              <a:t>Wil je later de foto wijzigen, verwijder dan eerst de foto en klik dan in het lint hierboven op Start | Opnieuw instellen. Voeg daarna een nieuwe foto in. Zo komt de foto automatisch weer achter de vorm. </a:t>
            </a:r>
            <a:br>
              <a:rPr lang="nl-NL" dirty="0"/>
            </a:br>
            <a:r>
              <a:rPr lang="nl-NL" dirty="0"/>
              <a:t>Kies niet voor de optie Afbeelding wijzigen, want dan zal PowerPoint de foto in een ander formaat en op een andere positie plaatsen. Opnieuw instellen zal het beeld vervormen.</a:t>
            </a:r>
            <a:br>
              <a:rPr lang="nl-NL" dirty="0"/>
            </a:br>
            <a:br>
              <a:rPr lang="nl-NL" dirty="0"/>
            </a:br>
            <a:br>
              <a:rPr lang="nl-NL" dirty="0"/>
            </a:br>
            <a:br>
              <a:rPr lang="nl-NL" dirty="0"/>
            </a:br>
            <a:br>
              <a:rPr lang="nl-NL" dirty="0"/>
            </a:br>
            <a:br>
              <a:rPr lang="nl-NL" dirty="0"/>
            </a:br>
            <a:br>
              <a:rPr lang="nl-NL" dirty="0"/>
            </a:br>
            <a:r>
              <a:rPr lang="nl-NL" dirty="0"/>
              <a:t>Deze uitleg wordt niet geprint of getoond in de presentatie. Om deze uitleg te verwijderen: klik op de rand van het frame en de rand van de afbeelding, en kies delete.</a:t>
            </a:r>
          </a:p>
          <a:p>
            <a:pPr lvl="4"/>
            <a:endParaRPr lang="nl-NL" dirty="0"/>
          </a:p>
        </p:txBody>
      </p:sp>
      <p:sp>
        <p:nvSpPr>
          <p:cNvPr id="14" name="Instructie 5 (JU-Free)">
            <a:extLst>
              <a:ext uri="{FF2B5EF4-FFF2-40B4-BE49-F238E27FC236}">
                <a16:creationId xmlns:a16="http://schemas.microsoft.com/office/drawing/2014/main" id="{F20B4D86-D9E3-9B90-4D3C-166BEA9C1003}"/>
              </a:ext>
              <a:ext uri="{C183D7F6-B498-43B3-948B-1728B52AA6E4}">
                <adec:decorative xmlns:adec="http://schemas.microsoft.com/office/drawing/2017/decorative" val="1"/>
              </a:ext>
            </a:extLst>
          </p:cNvPr>
          <p:cNvSpPr>
            <a:spLocks noGrp="1" noChangeAspect="1"/>
          </p:cNvSpPr>
          <p:nvPr>
            <p:ph type="body" sz="quarter" idx="15" hasCustomPrompt="1"/>
          </p:nvPr>
        </p:nvSpPr>
        <p:spPr bwMode="gray">
          <a:xfrm>
            <a:off x="-2004896" y="2462683"/>
            <a:ext cx="1465333" cy="756000"/>
          </a:xfrm>
          <a:blipFill>
            <a:blip r:embed="rId3"/>
            <a:stretch>
              <a:fillRect/>
            </a:stretch>
          </a:blipFill>
          <a:ln w="0" cap="flat" cmpd="sng" algn="ctr">
            <a:noFill/>
            <a:prstDash val="solid"/>
            <a:round/>
            <a:headEnd type="none" w="med" len="med"/>
            <a:tailEnd type="none" w="med" len="med"/>
          </a:ln>
        </p:spPr>
        <p:txBody>
          <a:bodyPr/>
          <a:lstStyle>
            <a:lvl1pPr marL="0" indent="0">
              <a:lnSpc>
                <a:spcPct val="99000"/>
              </a:lnSpc>
              <a:buNone/>
              <a:defRPr sz="330" b="0">
                <a:latin typeface="Arial" panose="020B0604020202020204" pitchFamily="34" charset="0"/>
              </a:defRPr>
            </a:lvl1pPr>
            <a:lvl2pPr marL="0" indent="0">
              <a:lnSpc>
                <a:spcPct val="99000"/>
              </a:lnSpc>
              <a:buNone/>
              <a:defRPr sz="1000" b="0"/>
            </a:lvl2pPr>
            <a:lvl3pPr marL="0" indent="0">
              <a:lnSpc>
                <a:spcPct val="99000"/>
              </a:lnSpc>
              <a:buNone/>
              <a:defRPr sz="1000" b="0"/>
            </a:lvl3pPr>
            <a:lvl4pPr marL="0" indent="0">
              <a:lnSpc>
                <a:spcPct val="99000"/>
              </a:lnSpc>
              <a:buFont typeface="Arial" panose="020B0604020202020204" pitchFamily="34" charset="0"/>
              <a:buNone/>
              <a:defRPr sz="1000" b="0"/>
            </a:lvl4pPr>
            <a:lvl5pPr marL="0" indent="0">
              <a:lnSpc>
                <a:spcPct val="99000"/>
              </a:lnSpc>
              <a:buFont typeface="Arial" panose="020B0604020202020204" pitchFamily="34" charset="0"/>
              <a:buNone/>
              <a:defRPr sz="1000" b="0"/>
            </a:lvl5pPr>
            <a:lvl6pPr marL="0" indent="0">
              <a:lnSpc>
                <a:spcPct val="99000"/>
              </a:lnSpc>
              <a:buFont typeface="Arial" panose="020B0604020202020204" pitchFamily="34" charset="0"/>
              <a:buNone/>
              <a:defRPr sz="1000" b="0"/>
            </a:lvl6pPr>
            <a:lvl7pPr marL="0" indent="0">
              <a:lnSpc>
                <a:spcPct val="99000"/>
              </a:lnSpc>
              <a:buFont typeface="Arial" panose="020B0604020202020204" pitchFamily="34" charset="0"/>
              <a:buNone/>
              <a:defRPr sz="1000" b="0"/>
            </a:lvl7pPr>
            <a:lvl8pPr marL="0" indent="0">
              <a:lnSpc>
                <a:spcPct val="99000"/>
              </a:lnSpc>
              <a:buFont typeface="Arial" panose="020B0604020202020204" pitchFamily="34" charset="0"/>
              <a:buNone/>
              <a:defRPr sz="1000" b="0"/>
            </a:lvl8pPr>
            <a:lvl9pPr marL="0" indent="0">
              <a:lnSpc>
                <a:spcPct val="99000"/>
              </a:lnSpc>
              <a:buFont typeface="Arial" panose="020B0604020202020204" pitchFamily="34" charset="0"/>
              <a:buNone/>
              <a:defRPr sz="1000" b="0"/>
            </a:lvl9pPr>
          </a:lstStyle>
          <a:p>
            <a:pPr lvl="0"/>
            <a:r>
              <a:rPr lang="nl-NL"/>
              <a:t> </a:t>
            </a:r>
            <a:endParaRPr lang="nl-NL" dirty="0"/>
          </a:p>
        </p:txBody>
      </p:sp>
      <p:sp>
        <p:nvSpPr>
          <p:cNvPr id="15" name="Frame 6 {PHJU} (JU-Free)">
            <a:extLst>
              <a:ext uri="{FF2B5EF4-FFF2-40B4-BE49-F238E27FC236}">
                <a16:creationId xmlns:a16="http://schemas.microsoft.com/office/drawing/2014/main" id="{9A5C9407-2FAC-20E1-D6FB-F389E7A04024}"/>
              </a:ext>
              <a:ext uri="{C183D7F6-B498-43B3-948B-1728B52AA6E4}">
                <adec:decorative xmlns:adec="http://schemas.microsoft.com/office/drawing/2017/decorative" val="1"/>
              </a:ext>
            </a:extLst>
          </p:cNvPr>
          <p:cNvSpPr>
            <a:spLocks noGrp="1"/>
          </p:cNvSpPr>
          <p:nvPr>
            <p:ph type="body" idx="1000" hasCustomPrompt="1"/>
            <p:custDataLst>
              <p:custData r:id="rId1"/>
            </p:custDataLst>
          </p:nvPr>
        </p:nvSpPr>
        <p:spPr bwMode="gray">
          <a:xfrm>
            <a:off x="11366500" y="5487988"/>
            <a:ext cx="487363" cy="595313"/>
          </a:xfrm>
          <a:custGeom>
            <a:avLst/>
            <a:gdLst>
              <a:gd name="T0" fmla="*/ 0 w 307"/>
              <a:gd name="T1" fmla="*/ 375 h 375"/>
              <a:gd name="T2" fmla="*/ 307 w 307"/>
              <a:gd name="T3" fmla="*/ 375 h 375"/>
              <a:gd name="T4" fmla="*/ 307 w 307"/>
              <a:gd name="T5" fmla="*/ 0 h 375"/>
              <a:gd name="T6" fmla="*/ 0 w 307"/>
              <a:gd name="T7" fmla="*/ 375 h 375"/>
            </a:gdLst>
            <a:ahLst/>
            <a:cxnLst>
              <a:cxn ang="0">
                <a:pos x="T0" y="T1"/>
              </a:cxn>
              <a:cxn ang="0">
                <a:pos x="T2" y="T3"/>
              </a:cxn>
              <a:cxn ang="0">
                <a:pos x="T4" y="T5"/>
              </a:cxn>
              <a:cxn ang="0">
                <a:pos x="T6" y="T7"/>
              </a:cxn>
            </a:cxnLst>
            <a:rect l="0" t="0" r="r" b="b"/>
            <a:pathLst>
              <a:path w="307" h="375">
                <a:moveTo>
                  <a:pt x="0" y="375"/>
                </a:moveTo>
                <a:lnTo>
                  <a:pt x="307" y="375"/>
                </a:lnTo>
                <a:lnTo>
                  <a:pt x="307" y="0"/>
                </a:lnTo>
                <a:lnTo>
                  <a:pt x="0" y="375"/>
                </a:lnTo>
                <a:close/>
              </a:path>
            </a:pathLst>
          </a:custGeom>
          <a:solidFill>
            <a:srgbClr val="F28C00"/>
          </a:solidFill>
          <a:ln w="0" cap="flat" cmpd="sng" algn="ctr">
            <a:solidFill>
              <a:prstClr val="black">
                <a:alpha val="0"/>
              </a:prstClr>
            </a:solidFill>
            <a:prstDash val="solid"/>
            <a:round/>
            <a:headEnd type="none" w="med" len="med"/>
            <a:tailEnd type="none" w="med" len="med"/>
          </a:ln>
        </p:spPr>
        <p:txBody>
          <a:bodyPr vert="horz" wrap="square" lIns="0" tIns="0" rIns="0" bIns="0" numCol="1" anchor="t" anchorCtr="0" compatLnSpc="1">
            <a:prstTxWarp prst="textNoShape">
              <a:avLst/>
            </a:prstTxWarp>
          </a:bodyPr>
          <a:lstStyle>
            <a:lvl1pPr marL="0" indent="0" algn="l" defTabSz="914400" rtl="0" eaLnBrk="1" latinLnBrk="0" hangingPunct="1">
              <a:lnSpc>
                <a:spcPct val="114000"/>
              </a:lnSpc>
              <a:spcBef>
                <a:spcPts val="1400"/>
              </a:spcBef>
              <a:buClr>
                <a:schemeClr val="accent1"/>
              </a:buClr>
              <a:buSzPct val="90000"/>
              <a:buFontTx/>
              <a:buNone/>
              <a:defRPr sz="330">
                <a:latin typeface="Arial" panose="020B0604020202020204" pitchFamily="34" charset="0"/>
              </a:defRPr>
            </a:lvl1pPr>
          </a:lstStyle>
          <a:p>
            <a:r>
              <a:rPr lang="nl-NL"/>
              <a:t> </a:t>
            </a:r>
            <a:endParaRPr lang="nl-NL" dirty="0"/>
          </a:p>
        </p:txBody>
      </p:sp>
    </p:spTree>
    <p:extLst>
      <p:ext uri="{BB962C8B-B14F-4D97-AF65-F5344CB8AC3E}">
        <p14:creationId xmlns:p14="http://schemas.microsoft.com/office/powerpoint/2010/main" val="78847411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en grafiek (kop 2)]">
    <p:spTree>
      <p:nvGrpSpPr>
        <p:cNvPr id="1" name=""/>
        <p:cNvGrpSpPr/>
        <p:nvPr/>
      </p:nvGrpSpPr>
      <p:grpSpPr>
        <a:xfrm>
          <a:off x="0" y="0"/>
          <a:ext cx="0" cy="0"/>
          <a:chOff x="0" y="0"/>
          <a:chExt cx="0" cy="0"/>
        </a:xfrm>
      </p:grpSpPr>
      <p:sp>
        <p:nvSpPr>
          <p:cNvPr id="2" name="Titel 1 (JU-Free)">
            <a:extLst>
              <a:ext uri="{FF2B5EF4-FFF2-40B4-BE49-F238E27FC236}">
                <a16:creationId xmlns:a16="http://schemas.microsoft.com/office/drawing/2014/main" id="{1A38140C-82B8-AC0F-3F09-C33E4FFD04A0}"/>
              </a:ext>
            </a:extLst>
          </p:cNvPr>
          <p:cNvSpPr>
            <a:spLocks noGrp="1"/>
          </p:cNvSpPr>
          <p:nvPr>
            <p:ph type="title" idx="16" hasCustomPrompt="1"/>
          </p:nvPr>
        </p:nvSpPr>
        <p:spPr/>
        <p:txBody>
          <a:bodyPr/>
          <a:lstStyle/>
          <a:p>
            <a:r>
              <a:rPr lang="nl-NL"/>
              <a:t>[Titel]</a:t>
            </a:r>
            <a:endParaRPr lang="nl-NL" dirty="0"/>
          </a:p>
        </p:txBody>
      </p:sp>
      <p:sp>
        <p:nvSpPr>
          <p:cNvPr id="8" name="Frame 2  [PHJU] (JU-Free)">
            <a:extLst>
              <a:ext uri="{FF2B5EF4-FFF2-40B4-BE49-F238E27FC236}">
                <a16:creationId xmlns:a16="http://schemas.microsoft.com/office/drawing/2014/main" id="{DF11DD1D-9C19-8F08-5FAC-D4BF0F2F0C8A}"/>
              </a:ext>
            </a:extLst>
          </p:cNvPr>
          <p:cNvSpPr>
            <a:spLocks noGrp="1"/>
          </p:cNvSpPr>
          <p:nvPr>
            <p:ph type="chart" sz="quarter" idx="10" hasCustomPrompt="1"/>
          </p:nvPr>
        </p:nvSpPr>
        <p:spPr bwMode="gray">
          <a:xfrm>
            <a:off x="317500" y="1651000"/>
            <a:ext cx="10414000" cy="4813300"/>
          </a:xfrm>
        </p:spPr>
        <p:txBody>
          <a:bodyPr/>
          <a:lstStyle>
            <a:lvl1pPr marL="0" indent="0">
              <a:spcBef>
                <a:spcPts val="0"/>
              </a:spcBef>
              <a:buNone/>
              <a:defRPr sz="2200">
                <a:solidFill>
                  <a:schemeClr val="tx1"/>
                </a:solidFill>
                <a:latin typeface="+mn-lt"/>
              </a:defRPr>
            </a:lvl1pPr>
          </a:lstStyle>
          <a:p>
            <a:r>
              <a:rPr lang="nl-NL" sz="2200" dirty="0">
                <a:latin typeface="+mn-lt"/>
              </a:rPr>
              <a:t>[Grafiek]</a:t>
            </a:r>
            <a:endParaRPr lang="nl-NL" dirty="0"/>
          </a:p>
        </p:txBody>
      </p:sp>
      <p:sp>
        <p:nvSpPr>
          <p:cNvPr id="9" name="Instructie 3 (JU-Free)">
            <a:extLst>
              <a:ext uri="{FF2B5EF4-FFF2-40B4-BE49-F238E27FC236}">
                <a16:creationId xmlns:a16="http://schemas.microsoft.com/office/drawing/2014/main" id="{54D7350F-2C62-8D24-719C-0662AC12433E}"/>
              </a:ext>
              <a:ext uri="{C183D7F6-B498-43B3-948B-1728B52AA6E4}">
                <adec:decorative xmlns:adec="http://schemas.microsoft.com/office/drawing/2017/decorative" val="1"/>
              </a:ext>
            </a:extLst>
          </p:cNvPr>
          <p:cNvSpPr>
            <a:spLocks noGrp="1"/>
          </p:cNvSpPr>
          <p:nvPr>
            <p:ph type="body" sz="quarter" idx="14" hasCustomPrompt="1"/>
          </p:nvPr>
        </p:nvSpPr>
        <p:spPr bwMode="gray">
          <a:xfrm>
            <a:off x="-2160000" y="-2"/>
            <a:ext cx="2052000" cy="5184000"/>
          </a:xfrm>
          <a:solidFill>
            <a:srgbClr val="FFFFFF"/>
          </a:solidFill>
          <a:ln w="25400">
            <a:solidFill>
              <a:schemeClr val="accent1"/>
            </a:solidFill>
          </a:ln>
        </p:spPr>
        <p:txBody>
          <a:bodyPr lIns="36000" tIns="36000" rIns="36000" bIns="36000"/>
          <a:lstStyle>
            <a:lvl1pPr marL="127" indent="0">
              <a:lnSpc>
                <a:spcPct val="99000"/>
              </a:lnSpc>
              <a:spcBef>
                <a:spcPts val="1"/>
              </a:spcBef>
              <a:spcAft>
                <a:spcPts val="1"/>
              </a:spcAft>
              <a:buNone/>
              <a:defRPr sz="1050" b="0"/>
            </a:lvl1pPr>
            <a:lvl2pPr marL="0" indent="0">
              <a:buNone/>
              <a:defRPr sz="1100" b="0"/>
            </a:lvl2pPr>
            <a:lvl3pPr marL="0" indent="0">
              <a:buNone/>
              <a:defRPr sz="1100" b="0"/>
            </a:lvl3pPr>
            <a:lvl4pPr marL="0" indent="0">
              <a:buFont typeface="Arial" panose="020B0604020202020204" pitchFamily="34" charset="0"/>
              <a:buNone/>
              <a:defRPr sz="1100" b="0"/>
            </a:lvl4pPr>
            <a:lvl5pPr marL="127" indent="0">
              <a:lnSpc>
                <a:spcPct val="99000"/>
              </a:lnSpc>
              <a:spcBef>
                <a:spcPts val="1"/>
              </a:spcBef>
              <a:spcAft>
                <a:spcPts val="1"/>
              </a:spcAft>
              <a:buFont typeface="Arial" panose="020B0604020202020204" pitchFamily="34" charset="0"/>
              <a:buNone/>
              <a:defRPr sz="1050" b="0"/>
            </a:lvl5pPr>
          </a:lstStyle>
          <a:p>
            <a:pPr lvl="0"/>
            <a:r>
              <a:rPr lang="nl-NL" dirty="0"/>
              <a:t>Als je een grafiek invoegt, krijgen de eerste 6 items de juiste kleurvolgorde. De kleurvolgorde en opmaak voor de grafieken staan ook in het extra kleurenschema.</a:t>
            </a: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br>
              <a:rPr lang="nl-NL" dirty="0"/>
            </a:br>
            <a:r>
              <a:rPr lang="nl-NL" dirty="0"/>
              <a:t>De laatste 2 kleuren zijn voor de verticale as en rasterlijnen (grijs) en tekst horizontale as en eventuele waardes (zwart).</a:t>
            </a:r>
            <a:br>
              <a:rPr lang="nl-NL" dirty="0"/>
            </a:br>
            <a:br>
              <a:rPr lang="nl-NL" dirty="0"/>
            </a:br>
            <a:r>
              <a:rPr lang="nl-NL" dirty="0"/>
              <a:t>Deze uitleg wordt niet geprint of getoond in de presentatie. Om deze uitleg te verwijderen: klik op de rand van het frame en de rand van de afbeelding, en kies delete.</a:t>
            </a:r>
          </a:p>
          <a:p>
            <a:pPr lvl="4"/>
            <a:endParaRPr lang="nl-NL" dirty="0"/>
          </a:p>
        </p:txBody>
      </p:sp>
      <p:sp>
        <p:nvSpPr>
          <p:cNvPr id="10" name="Instructie 4 (JU-Free)">
            <a:extLst>
              <a:ext uri="{FF2B5EF4-FFF2-40B4-BE49-F238E27FC236}">
                <a16:creationId xmlns:a16="http://schemas.microsoft.com/office/drawing/2014/main" id="{AF5D925A-46B1-502A-E112-C83164A7D282}"/>
              </a:ext>
              <a:ext uri="{C183D7F6-B498-43B3-948B-1728B52AA6E4}">
                <adec:decorative xmlns:adec="http://schemas.microsoft.com/office/drawing/2017/decorative" val="1"/>
              </a:ext>
            </a:extLst>
          </p:cNvPr>
          <p:cNvSpPr>
            <a:spLocks noGrp="1"/>
          </p:cNvSpPr>
          <p:nvPr>
            <p:ph type="body" sz="quarter" idx="15" hasCustomPrompt="1"/>
          </p:nvPr>
        </p:nvSpPr>
        <p:spPr bwMode="gray">
          <a:xfrm>
            <a:off x="-1960292" y="856908"/>
            <a:ext cx="1638000" cy="2494800"/>
          </a:xfrm>
          <a:blipFill>
            <a:blip r:embed="rId2"/>
            <a:stretch>
              <a:fillRect/>
            </a:stretch>
          </a:blipFill>
          <a:ln w="0" cap="flat" cmpd="sng" algn="ctr">
            <a:noFill/>
            <a:prstDash val="solid"/>
            <a:round/>
            <a:headEnd type="none" w="med" len="med"/>
            <a:tailEnd type="none" w="med" len="med"/>
          </a:ln>
        </p:spPr>
        <p:txBody>
          <a:bodyPr/>
          <a:lstStyle>
            <a:lvl1pPr marL="0" indent="0">
              <a:lnSpc>
                <a:spcPct val="99000"/>
              </a:lnSpc>
              <a:buNone/>
              <a:defRPr sz="330" b="0">
                <a:latin typeface="Arial" panose="020B0604020202020204" pitchFamily="34" charset="0"/>
              </a:defRPr>
            </a:lvl1pPr>
            <a:lvl2pPr marL="0" indent="0">
              <a:lnSpc>
                <a:spcPct val="99000"/>
              </a:lnSpc>
              <a:buNone/>
              <a:defRPr sz="1000" b="0"/>
            </a:lvl2pPr>
            <a:lvl3pPr marL="0" indent="0">
              <a:lnSpc>
                <a:spcPct val="99000"/>
              </a:lnSpc>
              <a:buNone/>
              <a:defRPr sz="1000" b="0"/>
            </a:lvl3pPr>
            <a:lvl4pPr marL="0" indent="0">
              <a:lnSpc>
                <a:spcPct val="99000"/>
              </a:lnSpc>
              <a:buFont typeface="Arial" panose="020B0604020202020204" pitchFamily="34" charset="0"/>
              <a:buNone/>
              <a:defRPr sz="1000" b="0"/>
            </a:lvl4pPr>
            <a:lvl5pPr marL="0" indent="0">
              <a:lnSpc>
                <a:spcPct val="99000"/>
              </a:lnSpc>
              <a:buFont typeface="Arial" panose="020B0604020202020204" pitchFamily="34" charset="0"/>
              <a:buNone/>
              <a:defRPr sz="1000" b="0"/>
            </a:lvl5pPr>
            <a:lvl6pPr marL="0" indent="0">
              <a:lnSpc>
                <a:spcPct val="99000"/>
              </a:lnSpc>
              <a:buFont typeface="Arial" panose="020B0604020202020204" pitchFamily="34" charset="0"/>
              <a:buNone/>
              <a:defRPr sz="1000" b="0"/>
            </a:lvl6pPr>
            <a:lvl7pPr marL="0" indent="0">
              <a:lnSpc>
                <a:spcPct val="99000"/>
              </a:lnSpc>
              <a:buFont typeface="Arial" panose="020B0604020202020204" pitchFamily="34" charset="0"/>
              <a:buNone/>
              <a:defRPr sz="1000" b="0"/>
            </a:lvl7pPr>
            <a:lvl8pPr marL="0" indent="0">
              <a:lnSpc>
                <a:spcPct val="99000"/>
              </a:lnSpc>
              <a:buFont typeface="Arial" panose="020B0604020202020204" pitchFamily="34" charset="0"/>
              <a:buNone/>
              <a:defRPr sz="1000" b="0"/>
            </a:lvl8pPr>
            <a:lvl9pPr marL="0" indent="0">
              <a:lnSpc>
                <a:spcPct val="99000"/>
              </a:lnSpc>
              <a:buFont typeface="Arial" panose="020B0604020202020204" pitchFamily="34" charset="0"/>
              <a:buNone/>
              <a:defRPr sz="1000" b="0"/>
            </a:lvl9pPr>
          </a:lstStyle>
          <a:p>
            <a:pPr lvl="0"/>
            <a:r>
              <a:rPr lang="nl-NL"/>
              <a:t> </a:t>
            </a:r>
            <a:endParaRPr lang="nl-NL" dirty="0"/>
          </a:p>
        </p:txBody>
      </p:sp>
    </p:spTree>
    <p:extLst>
      <p:ext uri="{BB962C8B-B14F-4D97-AF65-F5344CB8AC3E}">
        <p14:creationId xmlns:p14="http://schemas.microsoft.com/office/powerpoint/2010/main" val="148782403"/>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Tussendia (kop 1)]">
    <p:spTree>
      <p:nvGrpSpPr>
        <p:cNvPr id="1" name=""/>
        <p:cNvGrpSpPr/>
        <p:nvPr/>
      </p:nvGrpSpPr>
      <p:grpSpPr>
        <a:xfrm>
          <a:off x="0" y="0"/>
          <a:ext cx="0" cy="0"/>
          <a:chOff x="0" y="0"/>
          <a:chExt cx="0" cy="0"/>
        </a:xfrm>
      </p:grpSpPr>
      <p:sp>
        <p:nvSpPr>
          <p:cNvPr id="7" name="Frame 1">
            <a:extLst>
              <a:ext uri="{FF2B5EF4-FFF2-40B4-BE49-F238E27FC236}">
                <a16:creationId xmlns:a16="http://schemas.microsoft.com/office/drawing/2014/main" id="{9D42CEB6-17E8-C6FC-6588-46CC8B8E07AC}"/>
              </a:ext>
            </a:extLst>
          </p:cNvPr>
          <p:cNvSpPr>
            <a:spLocks noSelect="1"/>
          </p:cNvSpPr>
          <p:nvPr userDrawn="1"/>
        </p:nvSpPr>
        <p:spPr bwMode="gray">
          <a:xfrm>
            <a:off x="317500" y="317500"/>
            <a:ext cx="11557000" cy="6223000"/>
          </a:xfrm>
          <a:custGeom>
            <a:avLst/>
            <a:gdLst>
              <a:gd name="T0" fmla="*/ 0 w 36404"/>
              <a:gd name="T1" fmla="*/ 0 h 19600"/>
              <a:gd name="T2" fmla="*/ 0 w 36404"/>
              <a:gd name="T3" fmla="*/ 16600 h 19600"/>
              <a:gd name="T4" fmla="*/ 3001 w 36404"/>
              <a:gd name="T5" fmla="*/ 19600 h 19600"/>
              <a:gd name="T6" fmla="*/ 36404 w 36404"/>
              <a:gd name="T7" fmla="*/ 19600 h 19600"/>
              <a:gd name="T8" fmla="*/ 36404 w 36404"/>
              <a:gd name="T9" fmla="*/ 0 h 19600"/>
              <a:gd name="T10" fmla="*/ 0 w 36404"/>
              <a:gd name="T11" fmla="*/ 0 h 19600"/>
            </a:gdLst>
            <a:ahLst/>
            <a:cxnLst>
              <a:cxn ang="0">
                <a:pos x="T0" y="T1"/>
              </a:cxn>
              <a:cxn ang="0">
                <a:pos x="T2" y="T3"/>
              </a:cxn>
              <a:cxn ang="0">
                <a:pos x="T4" y="T5"/>
              </a:cxn>
              <a:cxn ang="0">
                <a:pos x="T6" y="T7"/>
              </a:cxn>
              <a:cxn ang="0">
                <a:pos x="T8" y="T9"/>
              </a:cxn>
              <a:cxn ang="0">
                <a:pos x="T10" y="T11"/>
              </a:cxn>
            </a:cxnLst>
            <a:rect l="0" t="0" r="r" b="b"/>
            <a:pathLst>
              <a:path w="36404" h="19600">
                <a:moveTo>
                  <a:pt x="0" y="0"/>
                </a:moveTo>
                <a:cubicBezTo>
                  <a:pt x="0" y="16600"/>
                  <a:pt x="0" y="16600"/>
                  <a:pt x="0" y="16600"/>
                </a:cubicBezTo>
                <a:cubicBezTo>
                  <a:pt x="0" y="18257"/>
                  <a:pt x="1344" y="19600"/>
                  <a:pt x="3001" y="19600"/>
                </a:cubicBezTo>
                <a:cubicBezTo>
                  <a:pt x="36404" y="19600"/>
                  <a:pt x="36404" y="19600"/>
                  <a:pt x="36404" y="19600"/>
                </a:cubicBezTo>
                <a:cubicBezTo>
                  <a:pt x="36404" y="0"/>
                  <a:pt x="36404" y="0"/>
                  <a:pt x="36404" y="0"/>
                </a:cubicBezTo>
                <a:lnTo>
                  <a:pt x="0" y="0"/>
                </a:lnTo>
                <a:close/>
              </a:path>
            </a:pathLst>
          </a:custGeom>
          <a:solidFill>
            <a:srgbClr val="FBDDB3"/>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13" name="Frame 2">
            <a:extLst>
              <a:ext uri="{FF2B5EF4-FFF2-40B4-BE49-F238E27FC236}">
                <a16:creationId xmlns:a16="http://schemas.microsoft.com/office/drawing/2014/main" id="{95E516FA-F697-E94B-4C69-7E7BE0B6F89D}"/>
              </a:ext>
            </a:extLst>
          </p:cNvPr>
          <p:cNvSpPr>
            <a:spLocks noSelect="1"/>
          </p:cNvSpPr>
          <p:nvPr userDrawn="1"/>
        </p:nvSpPr>
        <p:spPr bwMode="gray">
          <a:xfrm>
            <a:off x="11006138" y="5483225"/>
            <a:ext cx="868363" cy="1057275"/>
          </a:xfrm>
          <a:custGeom>
            <a:avLst/>
            <a:gdLst>
              <a:gd name="T0" fmla="*/ 0 w 547"/>
              <a:gd name="T1" fmla="*/ 666 h 666"/>
              <a:gd name="T2" fmla="*/ 547 w 547"/>
              <a:gd name="T3" fmla="*/ 666 h 666"/>
              <a:gd name="T4" fmla="*/ 547 w 547"/>
              <a:gd name="T5" fmla="*/ 0 h 666"/>
              <a:gd name="T6" fmla="*/ 0 w 547"/>
              <a:gd name="T7" fmla="*/ 666 h 666"/>
            </a:gdLst>
            <a:ahLst/>
            <a:cxnLst>
              <a:cxn ang="0">
                <a:pos x="T0" y="T1"/>
              </a:cxn>
              <a:cxn ang="0">
                <a:pos x="T2" y="T3"/>
              </a:cxn>
              <a:cxn ang="0">
                <a:pos x="T4" y="T5"/>
              </a:cxn>
              <a:cxn ang="0">
                <a:pos x="T6" y="T7"/>
              </a:cxn>
            </a:cxnLst>
            <a:rect l="0" t="0" r="r" b="b"/>
            <a:pathLst>
              <a:path w="547" h="666">
                <a:moveTo>
                  <a:pt x="0" y="666"/>
                </a:moveTo>
                <a:lnTo>
                  <a:pt x="547" y="666"/>
                </a:lnTo>
                <a:lnTo>
                  <a:pt x="547" y="0"/>
                </a:lnTo>
                <a:lnTo>
                  <a:pt x="0" y="666"/>
                </a:lnTo>
                <a:close/>
              </a:path>
            </a:pathLst>
          </a:custGeom>
          <a:solidFill>
            <a:srgbClr val="F28C00"/>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4" name="01_***Titel 3 (JU-Free)">
            <a:extLst>
              <a:ext uri="{FF2B5EF4-FFF2-40B4-BE49-F238E27FC236}">
                <a16:creationId xmlns:a16="http://schemas.microsoft.com/office/drawing/2014/main" id="{66ACAA29-9F23-C9B7-848F-0B9091B15E53}"/>
              </a:ext>
            </a:extLst>
          </p:cNvPr>
          <p:cNvSpPr>
            <a:spLocks noGrp="1"/>
          </p:cNvSpPr>
          <p:nvPr>
            <p:ph type="title" hasCustomPrompt="1"/>
          </p:nvPr>
        </p:nvSpPr>
        <p:spPr>
          <a:xfrm>
            <a:off x="1126275" y="3114290"/>
            <a:ext cx="9378173" cy="1371600"/>
          </a:xfrm>
        </p:spPr>
        <p:txBody>
          <a:bodyPr vert="horz" lIns="0" tIns="0" rIns="0" bIns="0" rtlCol="0" anchor="t" anchorCtr="0">
            <a:noAutofit/>
          </a:bodyPr>
          <a:lstStyle>
            <a:lvl1pPr>
              <a:defRPr lang="en-GB" sz="5500" spc="50"/>
            </a:lvl1pPr>
          </a:lstStyle>
          <a:p>
            <a:pPr marL="0" lvl="0"/>
            <a:r>
              <a:rPr lang="nl-NL"/>
              <a:t>[Tussenslide titel]</a:t>
            </a:r>
            <a:endParaRPr lang="nl-NL" dirty="0"/>
          </a:p>
        </p:txBody>
      </p:sp>
    </p:spTree>
    <p:extLst>
      <p:ext uri="{BB962C8B-B14F-4D97-AF65-F5344CB8AC3E}">
        <p14:creationId xmlns:p14="http://schemas.microsoft.com/office/powerpoint/2010/main" val="1187933130"/>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en object  (kop 2)]">
    <p:spTree>
      <p:nvGrpSpPr>
        <p:cNvPr id="1" name=""/>
        <p:cNvGrpSpPr/>
        <p:nvPr/>
      </p:nvGrpSpPr>
      <p:grpSpPr>
        <a:xfrm>
          <a:off x="0" y="0"/>
          <a:ext cx="0" cy="0"/>
          <a:chOff x="0" y="0"/>
          <a:chExt cx="0" cy="0"/>
        </a:xfrm>
      </p:grpSpPr>
      <p:sp>
        <p:nvSpPr>
          <p:cNvPr id="2" name="Titel 1 (JU-Free)">
            <a:extLst>
              <a:ext uri="{FF2B5EF4-FFF2-40B4-BE49-F238E27FC236}">
                <a16:creationId xmlns:a16="http://schemas.microsoft.com/office/drawing/2014/main" id="{3AA9F256-A255-B520-3B9C-AA63BB5CD4F1}"/>
              </a:ext>
            </a:extLst>
          </p:cNvPr>
          <p:cNvSpPr>
            <a:spLocks noGrp="1"/>
          </p:cNvSpPr>
          <p:nvPr>
            <p:ph type="title" idx="10" hasCustomPrompt="1"/>
          </p:nvPr>
        </p:nvSpPr>
        <p:spPr/>
        <p:txBody>
          <a:bodyPr/>
          <a:lstStyle/>
          <a:p>
            <a:r>
              <a:rPr lang="nl-NL"/>
              <a:t>[Titel]</a:t>
            </a:r>
            <a:endParaRPr lang="nl-NL" dirty="0"/>
          </a:p>
        </p:txBody>
      </p:sp>
      <p:sp>
        <p:nvSpPr>
          <p:cNvPr id="6" name="Frame content 2  [PHJU] (JU-Free)">
            <a:extLst>
              <a:ext uri="{FF2B5EF4-FFF2-40B4-BE49-F238E27FC236}">
                <a16:creationId xmlns:a16="http://schemas.microsoft.com/office/drawing/2014/main" id="{2E1EC710-9574-294C-80FE-440703199EBE}"/>
              </a:ext>
            </a:extLst>
          </p:cNvPr>
          <p:cNvSpPr>
            <a:spLocks noGrp="1"/>
          </p:cNvSpPr>
          <p:nvPr>
            <p:ph idx="1" hasCustomPrompt="1"/>
          </p:nvPr>
        </p:nvSpPr>
        <p:spPr bwMode="gray">
          <a:xfrm>
            <a:off x="317500" y="1651000"/>
            <a:ext cx="11569700" cy="4432300"/>
          </a:xfrm>
        </p:spPr>
        <p:txBody>
          <a:bodyPr/>
          <a:lstStyle>
            <a:lvl1pPr>
              <a:defRPr baseline="0"/>
            </a:lvl1pPr>
          </a:lstStyle>
          <a:p>
            <a:pPr lvl="0"/>
            <a:r>
              <a:rPr lang="nl-NL" dirty="0"/>
              <a:t>[Typ tekst of klik op een pictogram om een object in te voegen]</a:t>
            </a:r>
          </a:p>
        </p:txBody>
      </p:sp>
    </p:spTree>
    <p:extLst>
      <p:ext uri="{BB962C8B-B14F-4D97-AF65-F5344CB8AC3E}">
        <p14:creationId xmlns:p14="http://schemas.microsoft.com/office/powerpoint/2010/main" val="3045425290"/>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oud van twee (kop 2)]">
    <p:spTree>
      <p:nvGrpSpPr>
        <p:cNvPr id="1" name=""/>
        <p:cNvGrpSpPr/>
        <p:nvPr/>
      </p:nvGrpSpPr>
      <p:grpSpPr>
        <a:xfrm>
          <a:off x="0" y="0"/>
          <a:ext cx="0" cy="0"/>
          <a:chOff x="0" y="0"/>
          <a:chExt cx="0" cy="0"/>
        </a:xfrm>
      </p:grpSpPr>
      <p:sp>
        <p:nvSpPr>
          <p:cNvPr id="2" name="Titel 1 (JU-Free)">
            <a:extLst>
              <a:ext uri="{FF2B5EF4-FFF2-40B4-BE49-F238E27FC236}">
                <a16:creationId xmlns:a16="http://schemas.microsoft.com/office/drawing/2014/main" id="{ACDF4EB0-C89D-3CF8-7533-9349B19CD764}"/>
              </a:ext>
            </a:extLst>
          </p:cNvPr>
          <p:cNvSpPr>
            <a:spLocks noGrp="1"/>
          </p:cNvSpPr>
          <p:nvPr>
            <p:ph type="title" idx="10" hasCustomPrompt="1"/>
          </p:nvPr>
        </p:nvSpPr>
        <p:spPr/>
        <p:txBody>
          <a:bodyPr/>
          <a:lstStyle/>
          <a:p>
            <a:r>
              <a:rPr lang="nl-NL"/>
              <a:t>[Titel]</a:t>
            </a:r>
            <a:endParaRPr lang="nl-NL" dirty="0"/>
          </a:p>
        </p:txBody>
      </p:sp>
      <p:sp>
        <p:nvSpPr>
          <p:cNvPr id="7" name="02_Frame content 2 [PHJU] (JU-Free)">
            <a:extLst>
              <a:ext uri="{FF2B5EF4-FFF2-40B4-BE49-F238E27FC236}">
                <a16:creationId xmlns:a16="http://schemas.microsoft.com/office/drawing/2014/main" id="{545D4CAE-7D79-A804-0F93-8790B86CE27E}"/>
              </a:ext>
            </a:extLst>
          </p:cNvPr>
          <p:cNvSpPr>
            <a:spLocks noGrp="1"/>
          </p:cNvSpPr>
          <p:nvPr>
            <p:ph sz="half" idx="1" hasCustomPrompt="1"/>
          </p:nvPr>
        </p:nvSpPr>
        <p:spPr bwMode="gray">
          <a:xfrm>
            <a:off x="317500" y="1651000"/>
            <a:ext cx="5220000" cy="4432300"/>
          </a:xfrm>
        </p:spPr>
        <p:txBody>
          <a:bodyPr/>
          <a:lstStyle/>
          <a:p>
            <a:pPr lvl="0"/>
            <a:r>
              <a:rPr lang="nl-NL" dirty="0"/>
              <a:t>[Typ tekst of klik op een pictogram om een object in te voegen]</a:t>
            </a:r>
          </a:p>
        </p:txBody>
      </p:sp>
      <p:sp>
        <p:nvSpPr>
          <p:cNvPr id="8" name="03_Frame content 3 [PHJU] (JU-Free)">
            <a:extLst>
              <a:ext uri="{FF2B5EF4-FFF2-40B4-BE49-F238E27FC236}">
                <a16:creationId xmlns:a16="http://schemas.microsoft.com/office/drawing/2014/main" id="{8C50D964-A165-5A4E-3B0D-10719480722C}"/>
              </a:ext>
            </a:extLst>
          </p:cNvPr>
          <p:cNvSpPr>
            <a:spLocks noGrp="1"/>
          </p:cNvSpPr>
          <p:nvPr>
            <p:ph sz="half" idx="2" hasCustomPrompt="1"/>
          </p:nvPr>
        </p:nvSpPr>
        <p:spPr bwMode="gray">
          <a:xfrm>
            <a:off x="6667500" y="1651000"/>
            <a:ext cx="5220000" cy="4432300"/>
          </a:xfrm>
        </p:spPr>
        <p:txBody>
          <a:bodyPr/>
          <a:lstStyle/>
          <a:p>
            <a:pPr lvl="0"/>
            <a:r>
              <a:rPr lang="nl-NL" dirty="0"/>
              <a:t>[Typ tekst of klik op een pictogram om een object in te voegen]</a:t>
            </a:r>
          </a:p>
        </p:txBody>
      </p:sp>
    </p:spTree>
    <p:extLst>
      <p:ext uri="{BB962C8B-B14F-4D97-AF65-F5344CB8AC3E}">
        <p14:creationId xmlns:p14="http://schemas.microsoft.com/office/powerpoint/2010/main" val="409509898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lleen titel (kop 2)]">
    <p:spTree>
      <p:nvGrpSpPr>
        <p:cNvPr id="1" name=""/>
        <p:cNvGrpSpPr/>
        <p:nvPr/>
      </p:nvGrpSpPr>
      <p:grpSpPr>
        <a:xfrm>
          <a:off x="0" y="0"/>
          <a:ext cx="0" cy="0"/>
          <a:chOff x="0" y="0"/>
          <a:chExt cx="0" cy="0"/>
        </a:xfrm>
      </p:grpSpPr>
      <p:sp>
        <p:nvSpPr>
          <p:cNvPr id="2" name="Titel 1 (JU-Free)">
            <a:extLst>
              <a:ext uri="{FF2B5EF4-FFF2-40B4-BE49-F238E27FC236}">
                <a16:creationId xmlns:a16="http://schemas.microsoft.com/office/drawing/2014/main" id="{10D81B87-7B42-EA16-CE90-0049AB475898}"/>
              </a:ext>
            </a:extLst>
          </p:cNvPr>
          <p:cNvSpPr>
            <a:spLocks noGrp="1"/>
          </p:cNvSpPr>
          <p:nvPr>
            <p:ph type="title" idx="10" hasCustomPrompt="1"/>
          </p:nvPr>
        </p:nvSpPr>
        <p:spPr/>
        <p:txBody>
          <a:bodyPr/>
          <a:lstStyle/>
          <a:p>
            <a:r>
              <a:rPr lang="nl-NL"/>
              <a:t>[Titel]</a:t>
            </a:r>
            <a:endParaRPr lang="nl-NL" dirty="0"/>
          </a:p>
        </p:txBody>
      </p:sp>
    </p:spTree>
    <p:extLst>
      <p:ext uri="{BB962C8B-B14F-4D97-AF65-F5344CB8AC3E}">
        <p14:creationId xmlns:p14="http://schemas.microsoft.com/office/powerpoint/2010/main" val="1522421714"/>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 1 (JU-Free)"/>
          <p:cNvSpPr>
            <a:spLocks noGrp="1"/>
          </p:cNvSpPr>
          <p:nvPr>
            <p:ph type="title"/>
          </p:nvPr>
        </p:nvSpPr>
        <p:spPr bwMode="gray">
          <a:xfrm>
            <a:off x="317500" y="317500"/>
            <a:ext cx="7366000" cy="1079500"/>
          </a:xfrm>
          <a:prstGeom prst="rect">
            <a:avLst/>
          </a:prstGeom>
        </p:spPr>
        <p:txBody>
          <a:bodyPr vert="horz" lIns="0" tIns="0" rIns="0" bIns="0" rtlCol="0" anchor="t">
            <a:noAutofit/>
          </a:bodyPr>
          <a:lstStyle/>
          <a:p>
            <a:r>
              <a:rPr lang="nl-NL"/>
              <a:t>[Titel]</a:t>
            </a:r>
            <a:endParaRPr lang="nl-NL" dirty="0"/>
          </a:p>
        </p:txBody>
      </p:sp>
      <p:sp>
        <p:nvSpPr>
          <p:cNvPr id="3" name="Frame 2 (JU-Free)"/>
          <p:cNvSpPr>
            <a:spLocks noGrp="1"/>
          </p:cNvSpPr>
          <p:nvPr>
            <p:ph type="body" idx="1"/>
          </p:nvPr>
        </p:nvSpPr>
        <p:spPr bwMode="gray">
          <a:xfrm>
            <a:off x="317500" y="1651000"/>
            <a:ext cx="11569700" cy="4432300"/>
          </a:xfrm>
          <a:prstGeom prst="rect">
            <a:avLst/>
          </a:prstGeom>
        </p:spPr>
        <p:txBody>
          <a:bodyPr vert="horz" lIns="0" tIns="0" rIns="0" bIns="0" rtlCol="0">
            <a:noAutofit/>
          </a:bodyPr>
          <a:lstStyle/>
          <a:p>
            <a:pPr lvl="0"/>
            <a:r>
              <a:rPr lang="nl-NL"/>
              <a:t>JU-LEVEL1=Opsomming 1e niveau</a:t>
            </a:r>
          </a:p>
          <a:p>
            <a:pPr lvl="1"/>
            <a:r>
              <a:rPr lang="nl-NL"/>
              <a:t>JU-LEVEL2=Opsomming 2e niveau</a:t>
            </a:r>
          </a:p>
          <a:p>
            <a:pPr lvl="2"/>
            <a:r>
              <a:rPr lang="nl-NL"/>
              <a:t>JU-LEVEL3=Opsomming 3e niveau</a:t>
            </a:r>
          </a:p>
          <a:p>
            <a:pPr lvl="3"/>
            <a:r>
              <a:rPr lang="nl-NL"/>
              <a:t>JU-LEVEL4=Kop</a:t>
            </a:r>
          </a:p>
          <a:p>
            <a:pPr lvl="4"/>
            <a:r>
              <a:rPr lang="nl-NL"/>
              <a:t>JU-LEVEL5=Basistekst</a:t>
            </a:r>
            <a:endParaRPr lang="nl-NL" dirty="0"/>
          </a:p>
        </p:txBody>
      </p:sp>
      <p:sp>
        <p:nvSpPr>
          <p:cNvPr id="4" name="Date Placeholder 3 (JU-Free)"/>
          <p:cNvSpPr>
            <a:spLocks noGrp="1"/>
          </p:cNvSpPr>
          <p:nvPr>
            <p:ph type="dt" sz="half" idx="2"/>
          </p:nvPr>
        </p:nvSpPr>
        <p:spPr bwMode="gray">
          <a:xfrm>
            <a:off x="660400" y="6426200"/>
            <a:ext cx="1257300" cy="254000"/>
          </a:xfrm>
          <a:prstGeom prst="rect">
            <a:avLst/>
          </a:prstGeom>
        </p:spPr>
        <p:txBody>
          <a:bodyPr vert="horz" lIns="0" tIns="0" rIns="0" bIns="0" rtlCol="0" anchor="t">
            <a:noAutofit/>
          </a:bodyPr>
          <a:lstStyle>
            <a:lvl1pPr algn="l">
              <a:defRPr sz="1000">
                <a:solidFill>
                  <a:schemeClr val="tx1"/>
                </a:solidFill>
              </a:defRPr>
            </a:lvl1pPr>
          </a:lstStyle>
          <a:p>
            <a:r>
              <a:rPr lang="nl-NL"/>
              <a:t>|   </a:t>
            </a:r>
            <a:fld id="{7703D7CD-B121-42A5-8C50-3A1F5DD6895B}" type="datetimeFigureOut">
              <a:rPr lang="nl-NL" smtClean="0"/>
              <a:pPr/>
              <a:t>29-5-2024</a:t>
            </a:fld>
            <a:endParaRPr lang="nl-NL" dirty="0"/>
          </a:p>
        </p:txBody>
      </p:sp>
      <p:sp>
        <p:nvSpPr>
          <p:cNvPr id="5" name="Frame footer 4 (JU-Free)"/>
          <p:cNvSpPr>
            <a:spLocks noGrp="1"/>
          </p:cNvSpPr>
          <p:nvPr>
            <p:ph type="ftr" sz="quarter" idx="3"/>
          </p:nvPr>
        </p:nvSpPr>
        <p:spPr bwMode="gray">
          <a:xfrm>
            <a:off x="2946400" y="6426200"/>
            <a:ext cx="6299200" cy="254000"/>
          </a:xfrm>
          <a:prstGeom prst="rect">
            <a:avLst/>
          </a:prstGeom>
        </p:spPr>
        <p:txBody>
          <a:bodyPr vert="horz" lIns="0" tIns="0" rIns="0" bIns="0" rtlCol="0" anchor="t">
            <a:noAutofit/>
          </a:bodyPr>
          <a:lstStyle>
            <a:lvl1pPr algn="ctr">
              <a:defRPr sz="1000">
                <a:solidFill>
                  <a:schemeClr val="tx1"/>
                </a:solidFill>
              </a:defRPr>
            </a:lvl1pPr>
          </a:lstStyle>
          <a:p>
            <a:endParaRPr lang="nl-NL" dirty="0"/>
          </a:p>
        </p:txBody>
      </p:sp>
      <p:sp>
        <p:nvSpPr>
          <p:cNvPr id="6" name="Slide Number Placeholder 5 (JU-Free)"/>
          <p:cNvSpPr>
            <a:spLocks noGrp="1"/>
          </p:cNvSpPr>
          <p:nvPr>
            <p:ph type="sldNum" sz="quarter" idx="4"/>
          </p:nvPr>
        </p:nvSpPr>
        <p:spPr bwMode="gray">
          <a:xfrm>
            <a:off x="317500" y="6426200"/>
            <a:ext cx="393700" cy="254000"/>
          </a:xfrm>
          <a:prstGeom prst="rect">
            <a:avLst/>
          </a:prstGeom>
        </p:spPr>
        <p:txBody>
          <a:bodyPr vert="horz" lIns="0" tIns="0" rIns="0" bIns="0" rtlCol="0" anchor="t">
            <a:noAutofit/>
          </a:bodyPr>
          <a:lstStyle>
            <a:lvl1pPr algn="l">
              <a:defRPr sz="1000">
                <a:solidFill>
                  <a:schemeClr val="tx1"/>
                </a:solidFill>
              </a:defRPr>
            </a:lvl1pPr>
          </a:lstStyle>
          <a:p>
            <a:fld id="{8F18802B-E4C7-4B2D-B37A-6B7CC3C134EA}" type="slidenum">
              <a:rPr lang="nl-NL" smtClean="0"/>
              <a:pPr/>
              <a:t>‹nr.›</a:t>
            </a:fld>
            <a:endParaRPr lang="nl-NL" dirty="0"/>
          </a:p>
        </p:txBody>
      </p:sp>
      <p:sp>
        <p:nvSpPr>
          <p:cNvPr id="7" name="Frame 6">
            <a:extLst>
              <a:ext uri="{FF2B5EF4-FFF2-40B4-BE49-F238E27FC236}">
                <a16:creationId xmlns:a16="http://schemas.microsoft.com/office/drawing/2014/main" id="{38C735F2-E65E-970B-5875-CA766527643D}"/>
              </a:ext>
            </a:extLst>
          </p:cNvPr>
          <p:cNvSpPr>
            <a:spLocks noSelect="1"/>
          </p:cNvSpPr>
          <p:nvPr userDrawn="1"/>
        </p:nvSpPr>
        <p:spPr bwMode="gray">
          <a:xfrm>
            <a:off x="11514138" y="317500"/>
            <a:ext cx="180975" cy="446088"/>
          </a:xfrm>
          <a:custGeom>
            <a:avLst/>
            <a:gdLst>
              <a:gd name="T0" fmla="*/ 224 w 571"/>
              <a:gd name="T1" fmla="*/ 571 h 1402"/>
              <a:gd name="T2" fmla="*/ 0 w 571"/>
              <a:gd name="T3" fmla="*/ 571 h 1402"/>
              <a:gd name="T4" fmla="*/ 0 w 571"/>
              <a:gd name="T5" fmla="*/ 346 h 1402"/>
              <a:gd name="T6" fmla="*/ 224 w 571"/>
              <a:gd name="T7" fmla="*/ 346 h 1402"/>
              <a:gd name="T8" fmla="*/ 224 w 571"/>
              <a:gd name="T9" fmla="*/ 571 h 1402"/>
              <a:gd name="T10" fmla="*/ 571 w 571"/>
              <a:gd name="T11" fmla="*/ 346 h 1402"/>
              <a:gd name="T12" fmla="*/ 346 w 571"/>
              <a:gd name="T13" fmla="*/ 346 h 1402"/>
              <a:gd name="T14" fmla="*/ 346 w 571"/>
              <a:gd name="T15" fmla="*/ 571 h 1402"/>
              <a:gd name="T16" fmla="*/ 571 w 571"/>
              <a:gd name="T17" fmla="*/ 571 h 1402"/>
              <a:gd name="T18" fmla="*/ 571 w 571"/>
              <a:gd name="T19" fmla="*/ 346 h 1402"/>
              <a:gd name="T20" fmla="*/ 224 w 571"/>
              <a:gd name="T21" fmla="*/ 0 h 1402"/>
              <a:gd name="T22" fmla="*/ 0 w 571"/>
              <a:gd name="T23" fmla="*/ 0 h 1402"/>
              <a:gd name="T24" fmla="*/ 0 w 571"/>
              <a:gd name="T25" fmla="*/ 225 h 1402"/>
              <a:gd name="T26" fmla="*/ 224 w 571"/>
              <a:gd name="T27" fmla="*/ 225 h 1402"/>
              <a:gd name="T28" fmla="*/ 224 w 571"/>
              <a:gd name="T29" fmla="*/ 0 h 1402"/>
              <a:gd name="T30" fmla="*/ 571 w 571"/>
              <a:gd name="T31" fmla="*/ 0 h 1402"/>
              <a:gd name="T32" fmla="*/ 346 w 571"/>
              <a:gd name="T33" fmla="*/ 0 h 1402"/>
              <a:gd name="T34" fmla="*/ 346 w 571"/>
              <a:gd name="T35" fmla="*/ 225 h 1402"/>
              <a:gd name="T36" fmla="*/ 571 w 571"/>
              <a:gd name="T37" fmla="*/ 225 h 1402"/>
              <a:gd name="T38" fmla="*/ 571 w 571"/>
              <a:gd name="T39" fmla="*/ 0 h 1402"/>
              <a:gd name="T40" fmla="*/ 571 w 571"/>
              <a:gd name="T41" fmla="*/ 692 h 1402"/>
              <a:gd name="T42" fmla="*/ 0 w 571"/>
              <a:gd name="T43" fmla="*/ 692 h 1402"/>
              <a:gd name="T44" fmla="*/ 0 w 571"/>
              <a:gd name="T45" fmla="*/ 862 h 1402"/>
              <a:gd name="T46" fmla="*/ 568 w 571"/>
              <a:gd name="T47" fmla="*/ 1402 h 1402"/>
              <a:gd name="T48" fmla="*/ 571 w 571"/>
              <a:gd name="T49" fmla="*/ 1402 h 1402"/>
              <a:gd name="T50" fmla="*/ 571 w 571"/>
              <a:gd name="T51" fmla="*/ 692 h 1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71" h="1402">
                <a:moveTo>
                  <a:pt x="224" y="571"/>
                </a:moveTo>
                <a:cubicBezTo>
                  <a:pt x="0" y="571"/>
                  <a:pt x="0" y="571"/>
                  <a:pt x="0" y="571"/>
                </a:cubicBezTo>
                <a:cubicBezTo>
                  <a:pt x="0" y="346"/>
                  <a:pt x="0" y="346"/>
                  <a:pt x="0" y="346"/>
                </a:cubicBezTo>
                <a:cubicBezTo>
                  <a:pt x="224" y="346"/>
                  <a:pt x="224" y="346"/>
                  <a:pt x="224" y="346"/>
                </a:cubicBezTo>
                <a:lnTo>
                  <a:pt x="224" y="571"/>
                </a:lnTo>
                <a:close/>
                <a:moveTo>
                  <a:pt x="571" y="346"/>
                </a:moveTo>
                <a:cubicBezTo>
                  <a:pt x="346" y="346"/>
                  <a:pt x="346" y="346"/>
                  <a:pt x="346" y="346"/>
                </a:cubicBezTo>
                <a:cubicBezTo>
                  <a:pt x="346" y="571"/>
                  <a:pt x="346" y="571"/>
                  <a:pt x="346" y="571"/>
                </a:cubicBezTo>
                <a:cubicBezTo>
                  <a:pt x="571" y="571"/>
                  <a:pt x="571" y="571"/>
                  <a:pt x="571" y="571"/>
                </a:cubicBezTo>
                <a:lnTo>
                  <a:pt x="571" y="346"/>
                </a:lnTo>
                <a:close/>
                <a:moveTo>
                  <a:pt x="224" y="0"/>
                </a:moveTo>
                <a:cubicBezTo>
                  <a:pt x="0" y="0"/>
                  <a:pt x="0" y="0"/>
                  <a:pt x="0" y="0"/>
                </a:cubicBezTo>
                <a:cubicBezTo>
                  <a:pt x="0" y="225"/>
                  <a:pt x="0" y="225"/>
                  <a:pt x="0" y="225"/>
                </a:cubicBezTo>
                <a:cubicBezTo>
                  <a:pt x="224" y="225"/>
                  <a:pt x="224" y="225"/>
                  <a:pt x="224" y="225"/>
                </a:cubicBezTo>
                <a:lnTo>
                  <a:pt x="224" y="0"/>
                </a:lnTo>
                <a:close/>
                <a:moveTo>
                  <a:pt x="571" y="0"/>
                </a:moveTo>
                <a:cubicBezTo>
                  <a:pt x="346" y="0"/>
                  <a:pt x="346" y="0"/>
                  <a:pt x="346" y="0"/>
                </a:cubicBezTo>
                <a:cubicBezTo>
                  <a:pt x="346" y="225"/>
                  <a:pt x="346" y="225"/>
                  <a:pt x="346" y="225"/>
                </a:cubicBezTo>
                <a:cubicBezTo>
                  <a:pt x="571" y="225"/>
                  <a:pt x="571" y="225"/>
                  <a:pt x="571" y="225"/>
                </a:cubicBezTo>
                <a:lnTo>
                  <a:pt x="571" y="0"/>
                </a:lnTo>
                <a:close/>
                <a:moveTo>
                  <a:pt x="571" y="692"/>
                </a:moveTo>
                <a:cubicBezTo>
                  <a:pt x="0" y="692"/>
                  <a:pt x="0" y="692"/>
                  <a:pt x="0" y="692"/>
                </a:cubicBezTo>
                <a:cubicBezTo>
                  <a:pt x="0" y="862"/>
                  <a:pt x="0" y="862"/>
                  <a:pt x="0" y="862"/>
                </a:cubicBezTo>
                <a:cubicBezTo>
                  <a:pt x="0" y="1190"/>
                  <a:pt x="264" y="1402"/>
                  <a:pt x="568" y="1402"/>
                </a:cubicBezTo>
                <a:cubicBezTo>
                  <a:pt x="568" y="1402"/>
                  <a:pt x="570" y="1402"/>
                  <a:pt x="571" y="1402"/>
                </a:cubicBezTo>
                <a:lnTo>
                  <a:pt x="571" y="692"/>
                </a:lnTo>
                <a:close/>
              </a:path>
            </a:pathLst>
          </a:custGeom>
          <a:solidFill>
            <a:srgbClr val="D10A0F"/>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8" name="Frame 7">
            <a:extLst>
              <a:ext uri="{FF2B5EF4-FFF2-40B4-BE49-F238E27FC236}">
                <a16:creationId xmlns:a16="http://schemas.microsoft.com/office/drawing/2014/main" id="{34CDC7A8-3265-6265-9F2F-781284B7BBEB}"/>
              </a:ext>
            </a:extLst>
          </p:cNvPr>
          <p:cNvSpPr>
            <a:spLocks noSelect="1"/>
          </p:cNvSpPr>
          <p:nvPr userDrawn="1"/>
        </p:nvSpPr>
        <p:spPr bwMode="gray">
          <a:xfrm>
            <a:off x="11695113" y="317500"/>
            <a:ext cx="180975" cy="392113"/>
          </a:xfrm>
          <a:custGeom>
            <a:avLst/>
            <a:gdLst>
              <a:gd name="T0" fmla="*/ 0 w 568"/>
              <a:gd name="T1" fmla="*/ 692 h 1234"/>
              <a:gd name="T2" fmla="*/ 217 w 568"/>
              <a:gd name="T3" fmla="*/ 692 h 1234"/>
              <a:gd name="T4" fmla="*/ 244 w 568"/>
              <a:gd name="T5" fmla="*/ 692 h 1234"/>
              <a:gd name="T6" fmla="*/ 250 w 568"/>
              <a:gd name="T7" fmla="*/ 692 h 1234"/>
              <a:gd name="T8" fmla="*/ 440 w 568"/>
              <a:gd name="T9" fmla="*/ 882 h 1234"/>
              <a:gd name="T10" fmla="*/ 253 w 568"/>
              <a:gd name="T11" fmla="*/ 1068 h 1234"/>
              <a:gd name="T12" fmla="*/ 416 w 568"/>
              <a:gd name="T13" fmla="*/ 1234 h 1234"/>
              <a:gd name="T14" fmla="*/ 568 w 568"/>
              <a:gd name="T15" fmla="*/ 842 h 1234"/>
              <a:gd name="T16" fmla="*/ 568 w 568"/>
              <a:gd name="T17" fmla="*/ 0 h 1234"/>
              <a:gd name="T18" fmla="*/ 0 w 568"/>
              <a:gd name="T19" fmla="*/ 692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8" h="1234">
                <a:moveTo>
                  <a:pt x="0" y="692"/>
                </a:moveTo>
                <a:cubicBezTo>
                  <a:pt x="217" y="692"/>
                  <a:pt x="217" y="692"/>
                  <a:pt x="217" y="692"/>
                </a:cubicBezTo>
                <a:cubicBezTo>
                  <a:pt x="219" y="692"/>
                  <a:pt x="242" y="692"/>
                  <a:pt x="244" y="692"/>
                </a:cubicBezTo>
                <a:cubicBezTo>
                  <a:pt x="246" y="692"/>
                  <a:pt x="248" y="692"/>
                  <a:pt x="250" y="692"/>
                </a:cubicBezTo>
                <a:cubicBezTo>
                  <a:pt x="355" y="692"/>
                  <a:pt x="440" y="777"/>
                  <a:pt x="440" y="882"/>
                </a:cubicBezTo>
                <a:cubicBezTo>
                  <a:pt x="440" y="977"/>
                  <a:pt x="365" y="1068"/>
                  <a:pt x="253" y="1068"/>
                </a:cubicBezTo>
                <a:cubicBezTo>
                  <a:pt x="416" y="1234"/>
                  <a:pt x="416" y="1234"/>
                  <a:pt x="416" y="1234"/>
                </a:cubicBezTo>
                <a:cubicBezTo>
                  <a:pt x="515" y="1129"/>
                  <a:pt x="568" y="996"/>
                  <a:pt x="568" y="842"/>
                </a:cubicBezTo>
                <a:cubicBezTo>
                  <a:pt x="568" y="0"/>
                  <a:pt x="568" y="0"/>
                  <a:pt x="568" y="0"/>
                </a:cubicBezTo>
                <a:lnTo>
                  <a:pt x="0" y="692"/>
                </a:lnTo>
                <a:close/>
              </a:path>
            </a:pathLst>
          </a:custGeom>
          <a:solidFill>
            <a:srgbClr val="F28C00"/>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9" name="Rectangle 8">
            <a:extLst>
              <a:ext uri="{FF2B5EF4-FFF2-40B4-BE49-F238E27FC236}">
                <a16:creationId xmlns:a16="http://schemas.microsoft.com/office/drawing/2014/main" id="{19FDD98D-FB8B-D474-F083-A728DC354157}"/>
              </a:ext>
            </a:extLst>
          </p:cNvPr>
          <p:cNvSpPr>
            <a:spLocks noSelect="1" noChangeArrowheads="1"/>
          </p:cNvSpPr>
          <p:nvPr userDrawn="1"/>
        </p:nvSpPr>
        <p:spPr bwMode="gray">
          <a:xfrm>
            <a:off x="11663363" y="6511925"/>
            <a:ext cx="30163" cy="30163"/>
          </a:xfrm>
          <a:prstGeom prst="rect">
            <a:avLst/>
          </a:prstGeom>
          <a:solidFill>
            <a:srgbClr val="D10A0F"/>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10" name="Frame 9">
            <a:extLst>
              <a:ext uri="{FF2B5EF4-FFF2-40B4-BE49-F238E27FC236}">
                <a16:creationId xmlns:a16="http://schemas.microsoft.com/office/drawing/2014/main" id="{7D8ABB78-4D3E-F319-89A1-62C3924F4DE0}"/>
              </a:ext>
            </a:extLst>
          </p:cNvPr>
          <p:cNvSpPr>
            <a:spLocks noSelect="1"/>
          </p:cNvSpPr>
          <p:nvPr userDrawn="1"/>
        </p:nvSpPr>
        <p:spPr bwMode="gray">
          <a:xfrm>
            <a:off x="11368088" y="6400800"/>
            <a:ext cx="501650" cy="142875"/>
          </a:xfrm>
          <a:custGeom>
            <a:avLst/>
            <a:gdLst>
              <a:gd name="T0" fmla="*/ 838 w 1577"/>
              <a:gd name="T1" fmla="*/ 135 h 450"/>
              <a:gd name="T2" fmla="*/ 779 w 1577"/>
              <a:gd name="T3" fmla="*/ 442 h 450"/>
              <a:gd name="T4" fmla="*/ 772 w 1577"/>
              <a:gd name="T5" fmla="*/ 397 h 450"/>
              <a:gd name="T6" fmla="*/ 673 w 1577"/>
              <a:gd name="T7" fmla="*/ 450 h 450"/>
              <a:gd name="T8" fmla="*/ 578 w 1577"/>
              <a:gd name="T9" fmla="*/ 327 h 450"/>
              <a:gd name="T10" fmla="*/ 650 w 1577"/>
              <a:gd name="T11" fmla="*/ 135 h 450"/>
              <a:gd name="T12" fmla="*/ 661 w 1577"/>
              <a:gd name="T13" fmla="*/ 372 h 450"/>
              <a:gd name="T14" fmla="*/ 733 w 1577"/>
              <a:gd name="T15" fmla="*/ 378 h 450"/>
              <a:gd name="T16" fmla="*/ 766 w 1577"/>
              <a:gd name="T17" fmla="*/ 135 h 450"/>
              <a:gd name="T18" fmla="*/ 454 w 1577"/>
              <a:gd name="T19" fmla="*/ 143 h 450"/>
              <a:gd name="T20" fmla="*/ 412 w 1577"/>
              <a:gd name="T21" fmla="*/ 189 h 450"/>
              <a:gd name="T22" fmla="*/ 348 w 1577"/>
              <a:gd name="T23" fmla="*/ 135 h 450"/>
              <a:gd name="T24" fmla="*/ 420 w 1577"/>
              <a:gd name="T25" fmla="*/ 442 h 450"/>
              <a:gd name="T26" fmla="*/ 454 w 1577"/>
              <a:gd name="T27" fmla="*/ 205 h 450"/>
              <a:gd name="T28" fmla="*/ 509 w 1577"/>
              <a:gd name="T29" fmla="*/ 192 h 450"/>
              <a:gd name="T30" fmla="*/ 537 w 1577"/>
              <a:gd name="T31" fmla="*/ 134 h 450"/>
              <a:gd name="T32" fmla="*/ 502 w 1577"/>
              <a:gd name="T33" fmla="*/ 127 h 450"/>
              <a:gd name="T34" fmla="*/ 164 w 1577"/>
              <a:gd name="T35" fmla="*/ 340 h 450"/>
              <a:gd name="T36" fmla="*/ 148 w 1577"/>
              <a:gd name="T37" fmla="*/ 387 h 450"/>
              <a:gd name="T38" fmla="*/ 122 w 1577"/>
              <a:gd name="T39" fmla="*/ 294 h 450"/>
              <a:gd name="T40" fmla="*/ 0 w 1577"/>
              <a:gd name="T41" fmla="*/ 135 h 450"/>
              <a:gd name="T42" fmla="*/ 190 w 1577"/>
              <a:gd name="T43" fmla="*/ 442 h 450"/>
              <a:gd name="T44" fmla="*/ 225 w 1577"/>
              <a:gd name="T45" fmla="*/ 135 h 450"/>
              <a:gd name="T46" fmla="*/ 1286 w 1577"/>
              <a:gd name="T47" fmla="*/ 127 h 450"/>
              <a:gd name="T48" fmla="*/ 1186 w 1577"/>
              <a:gd name="T49" fmla="*/ 176 h 450"/>
              <a:gd name="T50" fmla="*/ 1178 w 1577"/>
              <a:gd name="T51" fmla="*/ 135 h 450"/>
              <a:gd name="T52" fmla="*/ 1119 w 1577"/>
              <a:gd name="T53" fmla="*/ 442 h 450"/>
              <a:gd name="T54" fmla="*/ 1191 w 1577"/>
              <a:gd name="T55" fmla="*/ 227 h 450"/>
              <a:gd name="T56" fmla="*/ 1261 w 1577"/>
              <a:gd name="T57" fmla="*/ 189 h 450"/>
              <a:gd name="T58" fmla="*/ 1309 w 1577"/>
              <a:gd name="T59" fmla="*/ 259 h 450"/>
              <a:gd name="T60" fmla="*/ 1381 w 1577"/>
              <a:gd name="T61" fmla="*/ 442 h 450"/>
              <a:gd name="T62" fmla="*/ 1358 w 1577"/>
              <a:gd name="T63" fmla="*/ 159 h 450"/>
              <a:gd name="T64" fmla="*/ 1568 w 1577"/>
              <a:gd name="T65" fmla="*/ 388 h 450"/>
              <a:gd name="T66" fmla="*/ 1557 w 1577"/>
              <a:gd name="T67" fmla="*/ 389 h 450"/>
              <a:gd name="T68" fmla="*/ 1541 w 1577"/>
              <a:gd name="T69" fmla="*/ 366 h 450"/>
              <a:gd name="T70" fmla="*/ 1469 w 1577"/>
              <a:gd name="T71" fmla="*/ 0 h 450"/>
              <a:gd name="T72" fmla="*/ 1476 w 1577"/>
              <a:gd name="T73" fmla="*/ 408 h 450"/>
              <a:gd name="T74" fmla="*/ 1539 w 1577"/>
              <a:gd name="T75" fmla="*/ 448 h 450"/>
              <a:gd name="T76" fmla="*/ 1577 w 1577"/>
              <a:gd name="T77" fmla="*/ 442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77" h="450">
                <a:moveTo>
                  <a:pt x="766" y="135"/>
                </a:moveTo>
                <a:cubicBezTo>
                  <a:pt x="838" y="135"/>
                  <a:pt x="838" y="135"/>
                  <a:pt x="838" y="135"/>
                </a:cubicBezTo>
                <a:cubicBezTo>
                  <a:pt x="838" y="442"/>
                  <a:pt x="838" y="442"/>
                  <a:pt x="838" y="442"/>
                </a:cubicBezTo>
                <a:cubicBezTo>
                  <a:pt x="779" y="442"/>
                  <a:pt x="779" y="442"/>
                  <a:pt x="779" y="442"/>
                </a:cubicBezTo>
                <a:cubicBezTo>
                  <a:pt x="773" y="397"/>
                  <a:pt x="773" y="397"/>
                  <a:pt x="773" y="397"/>
                </a:cubicBezTo>
                <a:cubicBezTo>
                  <a:pt x="772" y="397"/>
                  <a:pt x="772" y="397"/>
                  <a:pt x="772" y="397"/>
                </a:cubicBezTo>
                <a:cubicBezTo>
                  <a:pt x="758" y="413"/>
                  <a:pt x="744" y="426"/>
                  <a:pt x="728" y="435"/>
                </a:cubicBezTo>
                <a:cubicBezTo>
                  <a:pt x="712" y="445"/>
                  <a:pt x="694" y="450"/>
                  <a:pt x="673" y="450"/>
                </a:cubicBezTo>
                <a:cubicBezTo>
                  <a:pt x="640" y="450"/>
                  <a:pt x="616" y="439"/>
                  <a:pt x="601" y="418"/>
                </a:cubicBezTo>
                <a:cubicBezTo>
                  <a:pt x="586" y="396"/>
                  <a:pt x="578" y="366"/>
                  <a:pt x="578" y="327"/>
                </a:cubicBezTo>
                <a:cubicBezTo>
                  <a:pt x="578" y="135"/>
                  <a:pt x="578" y="135"/>
                  <a:pt x="578" y="135"/>
                </a:cubicBezTo>
                <a:cubicBezTo>
                  <a:pt x="650" y="135"/>
                  <a:pt x="650" y="135"/>
                  <a:pt x="650" y="135"/>
                </a:cubicBezTo>
                <a:cubicBezTo>
                  <a:pt x="650" y="318"/>
                  <a:pt x="650" y="318"/>
                  <a:pt x="650" y="318"/>
                </a:cubicBezTo>
                <a:cubicBezTo>
                  <a:pt x="650" y="344"/>
                  <a:pt x="654" y="362"/>
                  <a:pt x="661" y="372"/>
                </a:cubicBezTo>
                <a:cubicBezTo>
                  <a:pt x="669" y="382"/>
                  <a:pt x="681" y="388"/>
                  <a:pt x="698" y="388"/>
                </a:cubicBezTo>
                <a:cubicBezTo>
                  <a:pt x="711" y="388"/>
                  <a:pt x="723" y="384"/>
                  <a:pt x="733" y="378"/>
                </a:cubicBezTo>
                <a:cubicBezTo>
                  <a:pt x="743" y="371"/>
                  <a:pt x="754" y="360"/>
                  <a:pt x="766" y="345"/>
                </a:cubicBezTo>
                <a:lnTo>
                  <a:pt x="766" y="135"/>
                </a:lnTo>
                <a:close/>
                <a:moveTo>
                  <a:pt x="502" y="127"/>
                </a:moveTo>
                <a:cubicBezTo>
                  <a:pt x="485" y="127"/>
                  <a:pt x="469" y="133"/>
                  <a:pt x="454" y="143"/>
                </a:cubicBezTo>
                <a:cubicBezTo>
                  <a:pt x="439" y="154"/>
                  <a:pt x="426" y="169"/>
                  <a:pt x="415" y="189"/>
                </a:cubicBezTo>
                <a:cubicBezTo>
                  <a:pt x="412" y="189"/>
                  <a:pt x="412" y="189"/>
                  <a:pt x="412" y="189"/>
                </a:cubicBezTo>
                <a:cubicBezTo>
                  <a:pt x="407" y="135"/>
                  <a:pt x="407" y="135"/>
                  <a:pt x="407" y="135"/>
                </a:cubicBezTo>
                <a:cubicBezTo>
                  <a:pt x="348" y="135"/>
                  <a:pt x="348" y="135"/>
                  <a:pt x="348" y="135"/>
                </a:cubicBezTo>
                <a:cubicBezTo>
                  <a:pt x="348" y="442"/>
                  <a:pt x="348" y="442"/>
                  <a:pt x="348" y="442"/>
                </a:cubicBezTo>
                <a:cubicBezTo>
                  <a:pt x="420" y="442"/>
                  <a:pt x="420" y="442"/>
                  <a:pt x="420" y="442"/>
                </a:cubicBezTo>
                <a:cubicBezTo>
                  <a:pt x="420" y="254"/>
                  <a:pt x="420" y="254"/>
                  <a:pt x="420" y="254"/>
                </a:cubicBezTo>
                <a:cubicBezTo>
                  <a:pt x="430" y="231"/>
                  <a:pt x="441" y="215"/>
                  <a:pt x="454" y="205"/>
                </a:cubicBezTo>
                <a:cubicBezTo>
                  <a:pt x="468" y="196"/>
                  <a:pt x="480" y="191"/>
                  <a:pt x="493" y="191"/>
                </a:cubicBezTo>
                <a:cubicBezTo>
                  <a:pt x="499" y="191"/>
                  <a:pt x="505" y="191"/>
                  <a:pt x="509" y="192"/>
                </a:cubicBezTo>
                <a:cubicBezTo>
                  <a:pt x="513" y="193"/>
                  <a:pt x="518" y="194"/>
                  <a:pt x="523" y="195"/>
                </a:cubicBezTo>
                <a:cubicBezTo>
                  <a:pt x="537" y="134"/>
                  <a:pt x="537" y="134"/>
                  <a:pt x="537" y="134"/>
                </a:cubicBezTo>
                <a:cubicBezTo>
                  <a:pt x="532" y="131"/>
                  <a:pt x="527" y="129"/>
                  <a:pt x="522" y="129"/>
                </a:cubicBezTo>
                <a:cubicBezTo>
                  <a:pt x="517" y="128"/>
                  <a:pt x="510" y="127"/>
                  <a:pt x="502" y="127"/>
                </a:cubicBezTo>
                <a:close/>
                <a:moveTo>
                  <a:pt x="177" y="294"/>
                </a:moveTo>
                <a:cubicBezTo>
                  <a:pt x="172" y="309"/>
                  <a:pt x="168" y="324"/>
                  <a:pt x="164" y="340"/>
                </a:cubicBezTo>
                <a:cubicBezTo>
                  <a:pt x="159" y="355"/>
                  <a:pt x="155" y="371"/>
                  <a:pt x="150" y="387"/>
                </a:cubicBezTo>
                <a:cubicBezTo>
                  <a:pt x="148" y="387"/>
                  <a:pt x="148" y="387"/>
                  <a:pt x="148" y="387"/>
                </a:cubicBezTo>
                <a:cubicBezTo>
                  <a:pt x="144" y="371"/>
                  <a:pt x="139" y="355"/>
                  <a:pt x="135" y="340"/>
                </a:cubicBezTo>
                <a:cubicBezTo>
                  <a:pt x="131" y="324"/>
                  <a:pt x="126" y="309"/>
                  <a:pt x="122" y="294"/>
                </a:cubicBezTo>
                <a:cubicBezTo>
                  <a:pt x="73" y="135"/>
                  <a:pt x="73" y="135"/>
                  <a:pt x="73" y="135"/>
                </a:cubicBezTo>
                <a:cubicBezTo>
                  <a:pt x="0" y="135"/>
                  <a:pt x="0" y="135"/>
                  <a:pt x="0" y="135"/>
                </a:cubicBezTo>
                <a:cubicBezTo>
                  <a:pt x="107" y="442"/>
                  <a:pt x="107" y="442"/>
                  <a:pt x="107" y="442"/>
                </a:cubicBezTo>
                <a:cubicBezTo>
                  <a:pt x="190" y="442"/>
                  <a:pt x="190" y="442"/>
                  <a:pt x="190" y="442"/>
                </a:cubicBezTo>
                <a:cubicBezTo>
                  <a:pt x="295" y="135"/>
                  <a:pt x="295" y="135"/>
                  <a:pt x="295" y="135"/>
                </a:cubicBezTo>
                <a:cubicBezTo>
                  <a:pt x="225" y="135"/>
                  <a:pt x="225" y="135"/>
                  <a:pt x="225" y="135"/>
                </a:cubicBezTo>
                <a:lnTo>
                  <a:pt x="177" y="294"/>
                </a:lnTo>
                <a:close/>
                <a:moveTo>
                  <a:pt x="1286" y="127"/>
                </a:moveTo>
                <a:cubicBezTo>
                  <a:pt x="1265" y="127"/>
                  <a:pt x="1247" y="132"/>
                  <a:pt x="1231" y="142"/>
                </a:cubicBezTo>
                <a:cubicBezTo>
                  <a:pt x="1214" y="151"/>
                  <a:pt x="1199" y="163"/>
                  <a:pt x="1186" y="176"/>
                </a:cubicBezTo>
                <a:cubicBezTo>
                  <a:pt x="1183" y="176"/>
                  <a:pt x="1183" y="176"/>
                  <a:pt x="1183" y="176"/>
                </a:cubicBezTo>
                <a:cubicBezTo>
                  <a:pt x="1178" y="135"/>
                  <a:pt x="1178" y="135"/>
                  <a:pt x="1178" y="135"/>
                </a:cubicBezTo>
                <a:cubicBezTo>
                  <a:pt x="1119" y="135"/>
                  <a:pt x="1119" y="135"/>
                  <a:pt x="1119" y="135"/>
                </a:cubicBezTo>
                <a:cubicBezTo>
                  <a:pt x="1119" y="442"/>
                  <a:pt x="1119" y="442"/>
                  <a:pt x="1119" y="442"/>
                </a:cubicBezTo>
                <a:cubicBezTo>
                  <a:pt x="1191" y="442"/>
                  <a:pt x="1191" y="442"/>
                  <a:pt x="1191" y="442"/>
                </a:cubicBezTo>
                <a:cubicBezTo>
                  <a:pt x="1191" y="227"/>
                  <a:pt x="1191" y="227"/>
                  <a:pt x="1191" y="227"/>
                </a:cubicBezTo>
                <a:cubicBezTo>
                  <a:pt x="1204" y="215"/>
                  <a:pt x="1215" y="205"/>
                  <a:pt x="1225" y="199"/>
                </a:cubicBezTo>
                <a:cubicBezTo>
                  <a:pt x="1236" y="192"/>
                  <a:pt x="1247" y="189"/>
                  <a:pt x="1261" y="189"/>
                </a:cubicBezTo>
                <a:cubicBezTo>
                  <a:pt x="1278" y="189"/>
                  <a:pt x="1290" y="194"/>
                  <a:pt x="1298" y="205"/>
                </a:cubicBezTo>
                <a:cubicBezTo>
                  <a:pt x="1305" y="215"/>
                  <a:pt x="1309" y="233"/>
                  <a:pt x="1309" y="259"/>
                </a:cubicBezTo>
                <a:cubicBezTo>
                  <a:pt x="1309" y="442"/>
                  <a:pt x="1309" y="442"/>
                  <a:pt x="1309" y="442"/>
                </a:cubicBezTo>
                <a:cubicBezTo>
                  <a:pt x="1381" y="442"/>
                  <a:pt x="1381" y="442"/>
                  <a:pt x="1381" y="442"/>
                </a:cubicBezTo>
                <a:cubicBezTo>
                  <a:pt x="1381" y="249"/>
                  <a:pt x="1381" y="249"/>
                  <a:pt x="1381" y="249"/>
                </a:cubicBezTo>
                <a:cubicBezTo>
                  <a:pt x="1381" y="210"/>
                  <a:pt x="1373" y="180"/>
                  <a:pt x="1358" y="159"/>
                </a:cubicBezTo>
                <a:cubicBezTo>
                  <a:pt x="1343" y="138"/>
                  <a:pt x="1319" y="127"/>
                  <a:pt x="1286" y="127"/>
                </a:cubicBezTo>
                <a:close/>
                <a:moveTo>
                  <a:pt x="1568" y="388"/>
                </a:moveTo>
                <a:cubicBezTo>
                  <a:pt x="1562" y="389"/>
                  <a:pt x="1562" y="389"/>
                  <a:pt x="1562" y="389"/>
                </a:cubicBezTo>
                <a:cubicBezTo>
                  <a:pt x="1557" y="389"/>
                  <a:pt x="1557" y="389"/>
                  <a:pt x="1557" y="389"/>
                </a:cubicBezTo>
                <a:cubicBezTo>
                  <a:pt x="1553" y="389"/>
                  <a:pt x="1549" y="388"/>
                  <a:pt x="1546" y="384"/>
                </a:cubicBezTo>
                <a:cubicBezTo>
                  <a:pt x="1543" y="381"/>
                  <a:pt x="1541" y="375"/>
                  <a:pt x="1541" y="366"/>
                </a:cubicBezTo>
                <a:cubicBezTo>
                  <a:pt x="1541" y="0"/>
                  <a:pt x="1541" y="0"/>
                  <a:pt x="1541" y="0"/>
                </a:cubicBezTo>
                <a:cubicBezTo>
                  <a:pt x="1469" y="0"/>
                  <a:pt x="1469" y="0"/>
                  <a:pt x="1469" y="0"/>
                </a:cubicBezTo>
                <a:cubicBezTo>
                  <a:pt x="1469" y="362"/>
                  <a:pt x="1469" y="362"/>
                  <a:pt x="1469" y="362"/>
                </a:cubicBezTo>
                <a:cubicBezTo>
                  <a:pt x="1469" y="380"/>
                  <a:pt x="1471" y="395"/>
                  <a:pt x="1476" y="408"/>
                </a:cubicBezTo>
                <a:cubicBezTo>
                  <a:pt x="1481" y="421"/>
                  <a:pt x="1488" y="431"/>
                  <a:pt x="1498" y="438"/>
                </a:cubicBezTo>
                <a:cubicBezTo>
                  <a:pt x="1508" y="445"/>
                  <a:pt x="1522" y="448"/>
                  <a:pt x="1539" y="448"/>
                </a:cubicBezTo>
                <a:cubicBezTo>
                  <a:pt x="1548" y="448"/>
                  <a:pt x="1555" y="448"/>
                  <a:pt x="1561" y="446"/>
                </a:cubicBezTo>
                <a:cubicBezTo>
                  <a:pt x="1568" y="445"/>
                  <a:pt x="1573" y="444"/>
                  <a:pt x="1577" y="442"/>
                </a:cubicBezTo>
                <a:lnTo>
                  <a:pt x="1568" y="388"/>
                </a:lnTo>
                <a:close/>
              </a:path>
            </a:pathLst>
          </a:custGeom>
          <a:solidFill>
            <a:srgbClr val="000000"/>
          </a:solidFill>
          <a:ln>
            <a:noFill/>
          </a:ln>
        </p:spPr>
        <p:txBody>
          <a:bodyPr vert="horz" wrap="square" lIns="91440" tIns="45720" rIns="91440" bIns="45720" numCol="1" anchor="t" anchorCtr="0" compatLnSpc="1">
            <a:prstTxWarp prst="textNoShape">
              <a:avLst/>
            </a:prstTxWarp>
          </a:bodyPr>
          <a:lstStyle/>
          <a:p>
            <a:endParaRPr lang="nl-NL" dirty="0"/>
          </a:p>
        </p:txBody>
      </p:sp>
    </p:spTree>
    <p:extLst>
      <p:ext uri="{BB962C8B-B14F-4D97-AF65-F5344CB8AC3E}">
        <p14:creationId xmlns:p14="http://schemas.microsoft.com/office/powerpoint/2010/main" val="2155853019"/>
      </p:ext>
    </p:extLst>
  </p:cSld>
  <p:clrMap bg1="lt1" tx1="dk1" bg2="lt2" tx2="dk2" accent1="accent1" accent2="accent2" accent3="accent3" accent4="accent4" accent5="accent5" accent6="accent6" hlink="hlink" folHlink="folHlink"/>
  <p:sldLayoutIdLst>
    <p:sldLayoutId id="2147483659" r:id="rId1"/>
    <p:sldLayoutId id="2147483649" r:id="rId2"/>
    <p:sldLayoutId id="2147483660" r:id="rId3"/>
    <p:sldLayoutId id="2147483661" r:id="rId4"/>
    <p:sldLayoutId id="2147483662" r:id="rId5"/>
    <p:sldLayoutId id="2147483663" r:id="rId6"/>
    <p:sldLayoutId id="2147483650" r:id="rId7"/>
    <p:sldLayoutId id="2147483652" r:id="rId8"/>
    <p:sldLayoutId id="2147483654" r:id="rId9"/>
    <p:sldLayoutId id="2147483655" r:id="rId10"/>
    <p:sldLayoutId id="2147483664" r:id="rId11"/>
    <p:sldLayoutId id="2147483666" r:id="rId12"/>
    <p:sldLayoutId id="2147483667" r:id="rId13"/>
    <p:sldLayoutId id="2147483670" r:id="rId14"/>
  </p:sldLayoutIdLst>
  <p:txStyles>
    <p:titleStyle>
      <a:lvl1pPr algn="l" defTabSz="914400" rtl="0" eaLnBrk="1" latinLnBrk="0" hangingPunct="1">
        <a:lnSpc>
          <a:spcPct val="83000"/>
        </a:lnSpc>
        <a:spcBef>
          <a:spcPct val="0"/>
        </a:spcBef>
        <a:buNone/>
        <a:defRPr sz="4000" b="1" kern="1200" spc="40" baseline="0">
          <a:solidFill>
            <a:schemeClr val="tx1"/>
          </a:solidFill>
          <a:latin typeface="+mj-lt"/>
          <a:ea typeface="+mj-ea"/>
          <a:cs typeface="+mj-cs"/>
        </a:defRPr>
      </a:lvl1pPr>
    </p:titleStyle>
    <p:bodyStyle>
      <a:lvl1pPr marL="234000" indent="-234000" algn="l" defTabSz="914400" rtl="0" eaLnBrk="1" latinLnBrk="0" hangingPunct="1">
        <a:lnSpc>
          <a:spcPct val="114000"/>
        </a:lnSpc>
        <a:spcBef>
          <a:spcPts val="1400"/>
        </a:spcBef>
        <a:buClr>
          <a:schemeClr val="accent1"/>
        </a:buClr>
        <a:buSzPct val="90000"/>
        <a:buFont typeface="Calibri" panose="020F0502020204030204" pitchFamily="34" charset="0"/>
        <a:buChar char="▪"/>
        <a:defRPr sz="2200" kern="1200">
          <a:solidFill>
            <a:schemeClr val="tx1"/>
          </a:solidFill>
          <a:latin typeface="+mn-lt"/>
          <a:ea typeface="+mn-ea"/>
          <a:cs typeface="+mn-cs"/>
        </a:defRPr>
      </a:lvl1pPr>
      <a:lvl2pPr marL="468000" indent="-234000" algn="l" defTabSz="914400" rtl="0" eaLnBrk="1" latinLnBrk="0" hangingPunct="1">
        <a:lnSpc>
          <a:spcPct val="100000"/>
        </a:lnSpc>
        <a:spcBef>
          <a:spcPts val="600"/>
        </a:spcBef>
        <a:buClr>
          <a:schemeClr val="accent1"/>
        </a:buClr>
        <a:buSzPct val="90000"/>
        <a:buFont typeface="Calibri" panose="020F0502020204030204" pitchFamily="34" charset="0"/>
        <a:buChar char="▪"/>
        <a:defRPr sz="2200" kern="1200" baseline="0">
          <a:solidFill>
            <a:schemeClr val="tx1"/>
          </a:solidFill>
          <a:latin typeface="+mn-lt"/>
          <a:ea typeface="+mn-ea"/>
          <a:cs typeface="+mn-cs"/>
        </a:defRPr>
      </a:lvl2pPr>
      <a:lvl3pPr marL="702000" indent="-234000" algn="l" defTabSz="914400" rtl="0" eaLnBrk="1" latinLnBrk="0" hangingPunct="1">
        <a:lnSpc>
          <a:spcPct val="100000"/>
        </a:lnSpc>
        <a:spcBef>
          <a:spcPts val="0"/>
        </a:spcBef>
        <a:buClr>
          <a:schemeClr val="accent1"/>
        </a:buClr>
        <a:buSzPct val="90000"/>
        <a:buFont typeface="Calibri" panose="020F0502020204030204" pitchFamily="34" charset="0"/>
        <a:buChar char="▪"/>
        <a:defRPr sz="2200" kern="1200">
          <a:solidFill>
            <a:schemeClr val="tx1"/>
          </a:solidFill>
          <a:latin typeface="+mn-lt"/>
          <a:ea typeface="+mn-ea"/>
          <a:cs typeface="+mn-cs"/>
        </a:defRPr>
      </a:lvl3pPr>
      <a:lvl4pPr marL="0" indent="0" algn="l" defTabSz="914400" rtl="0" eaLnBrk="1" latinLnBrk="0" hangingPunct="1">
        <a:lnSpc>
          <a:spcPct val="100000"/>
        </a:lnSpc>
        <a:spcBef>
          <a:spcPts val="0"/>
        </a:spcBef>
        <a:buFont typeface="Arial" panose="020B0604020202020204" pitchFamily="34" charset="0"/>
        <a:buNone/>
        <a:defRPr sz="22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Arial" panose="020B0604020202020204" pitchFamily="34" charset="0"/>
        <a:buNone/>
        <a:defRPr sz="2200" kern="1200">
          <a:solidFill>
            <a:schemeClr val="tx1"/>
          </a:solidFill>
          <a:latin typeface="+mn-lt"/>
          <a:ea typeface="+mn-ea"/>
          <a:cs typeface="+mn-cs"/>
        </a:defRPr>
      </a:lvl5pPr>
      <a:lvl6pPr marL="234000" indent="0" algn="l" defTabSz="914400" rtl="0" eaLnBrk="1" latinLnBrk="0" hangingPunct="1">
        <a:lnSpc>
          <a:spcPct val="100000"/>
        </a:lnSpc>
        <a:spcBef>
          <a:spcPts val="0"/>
        </a:spcBef>
        <a:buFont typeface="Arial" panose="020B0604020202020204" pitchFamily="34" charset="0"/>
        <a:buNone/>
        <a:defRPr sz="2200" kern="1200">
          <a:solidFill>
            <a:schemeClr val="tx1"/>
          </a:solidFill>
          <a:latin typeface="+mn-lt"/>
          <a:ea typeface="+mn-ea"/>
          <a:cs typeface="+mn-cs"/>
        </a:defRPr>
      </a:lvl6pPr>
      <a:lvl7pPr marL="468000" indent="0" algn="l" defTabSz="914400" rtl="0" eaLnBrk="1" latinLnBrk="0" hangingPunct="1">
        <a:lnSpc>
          <a:spcPct val="100000"/>
        </a:lnSpc>
        <a:spcBef>
          <a:spcPts val="0"/>
        </a:spcBef>
        <a:buFont typeface="Arial" panose="020B0604020202020204" pitchFamily="34" charset="0"/>
        <a:buNone/>
        <a:defRPr sz="2200" kern="1200">
          <a:solidFill>
            <a:schemeClr val="tx1"/>
          </a:solidFill>
          <a:latin typeface="+mn-lt"/>
          <a:ea typeface="+mn-ea"/>
          <a:cs typeface="+mn-cs"/>
        </a:defRPr>
      </a:lvl7pPr>
      <a:lvl8pPr marL="702000" indent="0" algn="l" defTabSz="914400" rtl="0" eaLnBrk="1" latinLnBrk="0" hangingPunct="1">
        <a:lnSpc>
          <a:spcPct val="100000"/>
        </a:lnSpc>
        <a:spcBef>
          <a:spcPts val="0"/>
        </a:spcBef>
        <a:buFont typeface="Arial" panose="020B0604020202020204" pitchFamily="34" charset="0"/>
        <a:buNone/>
        <a:defRPr sz="2200" kern="120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22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ceholder 1" descr="Logo Veiligheidsregio Utrecht">
            <a:extLst>
              <a:ext uri="{FF2B5EF4-FFF2-40B4-BE49-F238E27FC236}">
                <a16:creationId xmlns:a16="http://schemas.microsoft.com/office/drawing/2014/main" id="{417B200B-1644-5981-AA28-49EE85F65F1B}"/>
              </a:ext>
            </a:extLst>
          </p:cNvPr>
          <p:cNvSpPr>
            <a:spLocks noGrp="1"/>
          </p:cNvSpPr>
          <p:nvPr>
            <p:ph type="body" idx="1000"/>
          </p:nvPr>
        </p:nvSpPr>
        <p:spPr/>
        <p:txBody>
          <a:bodyPr/>
          <a:lstStyle/>
          <a:p>
            <a:r>
              <a:rPr lang="nl-NL"/>
              <a:t> </a:t>
            </a:r>
            <a:endParaRPr lang="nl-NL" dirty="0"/>
          </a:p>
        </p:txBody>
      </p:sp>
      <p:sp>
        <p:nvSpPr>
          <p:cNvPr id="3" name="Placeholder 2" descr="vru.nl">
            <a:extLst>
              <a:ext uri="{FF2B5EF4-FFF2-40B4-BE49-F238E27FC236}">
                <a16:creationId xmlns:a16="http://schemas.microsoft.com/office/drawing/2014/main" id="{E54C95CE-88B7-A9BC-FD3E-ED7C8BA32085}"/>
              </a:ext>
            </a:extLst>
          </p:cNvPr>
          <p:cNvSpPr>
            <a:spLocks noGrp="1"/>
          </p:cNvSpPr>
          <p:nvPr>
            <p:ph type="body" idx="1001"/>
          </p:nvPr>
        </p:nvSpPr>
        <p:spPr/>
        <p:txBody>
          <a:bodyPr/>
          <a:lstStyle/>
          <a:p>
            <a:r>
              <a:rPr lang="nl-NL"/>
              <a:t> </a:t>
            </a:r>
            <a:endParaRPr lang="nl-NL" dirty="0"/>
          </a:p>
        </p:txBody>
      </p:sp>
      <p:sp>
        <p:nvSpPr>
          <p:cNvPr id="4" name="Title 3">
            <a:extLst>
              <a:ext uri="{FF2B5EF4-FFF2-40B4-BE49-F238E27FC236}">
                <a16:creationId xmlns:a16="http://schemas.microsoft.com/office/drawing/2014/main" id="{47AA15FE-7C95-F12F-5562-6C7792602173}"/>
              </a:ext>
            </a:extLst>
          </p:cNvPr>
          <p:cNvSpPr>
            <a:spLocks noGrp="1"/>
          </p:cNvSpPr>
          <p:nvPr>
            <p:ph type="title"/>
          </p:nvPr>
        </p:nvSpPr>
        <p:spPr/>
        <p:txBody>
          <a:bodyPr/>
          <a:lstStyle/>
          <a:p>
            <a:r>
              <a:rPr lang="nl-NL" dirty="0"/>
              <a:t>Water en Veiligheid</a:t>
            </a:r>
          </a:p>
        </p:txBody>
      </p:sp>
      <p:sp>
        <p:nvSpPr>
          <p:cNvPr id="5" name="Subtitle 4">
            <a:extLst>
              <a:ext uri="{FF2B5EF4-FFF2-40B4-BE49-F238E27FC236}">
                <a16:creationId xmlns:a16="http://schemas.microsoft.com/office/drawing/2014/main" id="{DE60E12C-E152-7062-CECB-E548B86ADD35}"/>
              </a:ext>
            </a:extLst>
          </p:cNvPr>
          <p:cNvSpPr>
            <a:spLocks noGrp="1"/>
          </p:cNvSpPr>
          <p:nvPr>
            <p:ph type="subTitle" idx="1"/>
          </p:nvPr>
        </p:nvSpPr>
        <p:spPr/>
        <p:txBody>
          <a:bodyPr/>
          <a:lstStyle/>
          <a:p>
            <a:endParaRPr lang="nl-NL" dirty="0"/>
          </a:p>
        </p:txBody>
      </p:sp>
    </p:spTree>
    <p:extLst>
      <p:ext uri="{BB962C8B-B14F-4D97-AF65-F5344CB8AC3E}">
        <p14:creationId xmlns:p14="http://schemas.microsoft.com/office/powerpoint/2010/main" val="12527175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tekst 7">
            <a:extLst>
              <a:ext uri="{FF2B5EF4-FFF2-40B4-BE49-F238E27FC236}">
                <a16:creationId xmlns:a16="http://schemas.microsoft.com/office/drawing/2014/main" id="{2570D5A6-8C1E-E84A-A864-27CAB8123A16}"/>
              </a:ext>
            </a:extLst>
          </p:cNvPr>
          <p:cNvSpPr>
            <a:spLocks noGrp="1"/>
          </p:cNvSpPr>
          <p:nvPr>
            <p:ph type="body" idx="1000"/>
          </p:nvPr>
        </p:nvSpPr>
        <p:spPr/>
        <p:txBody>
          <a:bodyPr/>
          <a:lstStyle/>
          <a:p>
            <a:endParaRPr lang="nl-NL"/>
          </a:p>
        </p:txBody>
      </p:sp>
      <p:sp>
        <p:nvSpPr>
          <p:cNvPr id="9" name="Tijdelijke aanduiding voor tekst 8">
            <a:extLst>
              <a:ext uri="{FF2B5EF4-FFF2-40B4-BE49-F238E27FC236}">
                <a16:creationId xmlns:a16="http://schemas.microsoft.com/office/drawing/2014/main" id="{EB302CA0-4672-B44B-880E-954A78AE1340}"/>
              </a:ext>
            </a:extLst>
          </p:cNvPr>
          <p:cNvSpPr>
            <a:spLocks noGrp="1"/>
          </p:cNvSpPr>
          <p:nvPr>
            <p:ph type="body" idx="1001"/>
          </p:nvPr>
        </p:nvSpPr>
        <p:spPr/>
        <p:txBody>
          <a:bodyPr/>
          <a:lstStyle/>
          <a:p>
            <a:endParaRPr lang="nl-NL"/>
          </a:p>
        </p:txBody>
      </p:sp>
      <p:sp>
        <p:nvSpPr>
          <p:cNvPr id="4" name="Title 3">
            <a:extLst>
              <a:ext uri="{FF2B5EF4-FFF2-40B4-BE49-F238E27FC236}">
                <a16:creationId xmlns:a16="http://schemas.microsoft.com/office/drawing/2014/main" id="{47AA15FE-7C95-F12F-5562-6C7792602173}"/>
              </a:ext>
            </a:extLst>
          </p:cNvPr>
          <p:cNvSpPr>
            <a:spLocks noGrp="1"/>
          </p:cNvSpPr>
          <p:nvPr>
            <p:ph type="title"/>
          </p:nvPr>
        </p:nvSpPr>
        <p:spPr/>
        <p:txBody>
          <a:bodyPr/>
          <a:lstStyle/>
          <a:p>
            <a:r>
              <a:rPr lang="nl-NL" dirty="0"/>
              <a:t>Lijst Kritieke Voorzieningen</a:t>
            </a:r>
          </a:p>
        </p:txBody>
      </p:sp>
      <p:sp>
        <p:nvSpPr>
          <p:cNvPr id="5" name="Subtitle 4">
            <a:extLst>
              <a:ext uri="{FF2B5EF4-FFF2-40B4-BE49-F238E27FC236}">
                <a16:creationId xmlns:a16="http://schemas.microsoft.com/office/drawing/2014/main" id="{DE60E12C-E152-7062-CECB-E548B86ADD35}"/>
              </a:ext>
            </a:extLst>
          </p:cNvPr>
          <p:cNvSpPr>
            <a:spLocks noGrp="1"/>
          </p:cNvSpPr>
          <p:nvPr>
            <p:ph type="subTitle" idx="1"/>
          </p:nvPr>
        </p:nvSpPr>
        <p:spPr/>
        <p:txBody>
          <a:bodyPr/>
          <a:lstStyle/>
          <a:p>
            <a:endParaRPr lang="nl-NL" dirty="0"/>
          </a:p>
        </p:txBody>
      </p:sp>
      <p:pic>
        <p:nvPicPr>
          <p:cNvPr id="13" name="Tijdelijke aanduiding voor afbeelding 12" descr="Afbeelding met tekst, schermopname, kaart&#10;&#10;Automatisch gegenereerde beschrijving">
            <a:extLst>
              <a:ext uri="{FF2B5EF4-FFF2-40B4-BE49-F238E27FC236}">
                <a16:creationId xmlns:a16="http://schemas.microsoft.com/office/drawing/2014/main" id="{72A2FB4C-2348-284A-F8B7-AD303B9E23FB}"/>
              </a:ext>
            </a:extLst>
          </p:cNvPr>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l="17" t="350" r="31321" b="350"/>
          <a:stretch/>
        </p:blipFill>
        <p:spPr>
          <a:xfrm>
            <a:off x="6191251" y="1430339"/>
            <a:ext cx="5685294" cy="5112000"/>
          </a:xfrm>
        </p:spPr>
      </p:pic>
      <p:sp>
        <p:nvSpPr>
          <p:cNvPr id="7" name="Tijdelijke aanduiding voor tekst 6">
            <a:extLst>
              <a:ext uri="{FF2B5EF4-FFF2-40B4-BE49-F238E27FC236}">
                <a16:creationId xmlns:a16="http://schemas.microsoft.com/office/drawing/2014/main" id="{33AEA130-868A-2070-EBE6-530FE2BF53E9}"/>
              </a:ext>
            </a:extLst>
          </p:cNvPr>
          <p:cNvSpPr>
            <a:spLocks noGrp="1"/>
          </p:cNvSpPr>
          <p:nvPr>
            <p:ph type="body" sz="quarter" idx="15"/>
          </p:nvPr>
        </p:nvSpPr>
        <p:spPr/>
        <p:txBody>
          <a:bodyPr/>
          <a:lstStyle/>
          <a:p>
            <a:endParaRPr lang="nl-NL"/>
          </a:p>
        </p:txBody>
      </p:sp>
      <p:sp>
        <p:nvSpPr>
          <p:cNvPr id="2" name="Placeholder 1" descr="Logo Veiligheidsregio Utrecht">
            <a:extLst>
              <a:ext uri="{FF2B5EF4-FFF2-40B4-BE49-F238E27FC236}">
                <a16:creationId xmlns:a16="http://schemas.microsoft.com/office/drawing/2014/main" id="{417B200B-1644-5981-AA28-49EE85F65F1B}"/>
              </a:ext>
            </a:extLst>
          </p:cNvPr>
          <p:cNvSpPr>
            <a:spLocks noGrp="1"/>
          </p:cNvSpPr>
          <p:nvPr>
            <p:ph type="body" sz="quarter" idx="11"/>
          </p:nvPr>
        </p:nvSpPr>
        <p:spPr/>
        <p:txBody>
          <a:bodyPr/>
          <a:lstStyle/>
          <a:p>
            <a:r>
              <a:rPr lang="nl-NL"/>
              <a:t> </a:t>
            </a:r>
            <a:endParaRPr lang="nl-NL" dirty="0"/>
          </a:p>
        </p:txBody>
      </p:sp>
      <p:sp>
        <p:nvSpPr>
          <p:cNvPr id="10" name="Tijdelijke aanduiding voor tekst 9">
            <a:extLst>
              <a:ext uri="{FF2B5EF4-FFF2-40B4-BE49-F238E27FC236}">
                <a16:creationId xmlns:a16="http://schemas.microsoft.com/office/drawing/2014/main" id="{BB4803BC-76BE-C863-A90E-4009991EBCC9}"/>
              </a:ext>
            </a:extLst>
          </p:cNvPr>
          <p:cNvSpPr>
            <a:spLocks noGrp="1"/>
          </p:cNvSpPr>
          <p:nvPr>
            <p:ph type="body" sz="quarter" idx="14"/>
          </p:nvPr>
        </p:nvSpPr>
        <p:spPr/>
        <p:txBody>
          <a:bodyPr/>
          <a:lstStyle/>
          <a:p>
            <a:endParaRPr lang="nl-NL"/>
          </a:p>
        </p:txBody>
      </p:sp>
    </p:spTree>
    <p:extLst>
      <p:ext uri="{BB962C8B-B14F-4D97-AF65-F5344CB8AC3E}">
        <p14:creationId xmlns:p14="http://schemas.microsoft.com/office/powerpoint/2010/main" val="1459265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4400" dirty="0"/>
              <a:t>Impactklassen</a:t>
            </a:r>
          </a:p>
        </p:txBody>
      </p:sp>
      <p:graphicFrame>
        <p:nvGraphicFramePr>
          <p:cNvPr id="6" name="Tabel 5"/>
          <p:cNvGraphicFramePr>
            <a:graphicFrameLocks noGrp="1"/>
          </p:cNvGraphicFramePr>
          <p:nvPr/>
        </p:nvGraphicFramePr>
        <p:xfrm>
          <a:off x="1175996" y="2628778"/>
          <a:ext cx="9609402" cy="3316585"/>
        </p:xfrm>
        <a:graphic>
          <a:graphicData uri="http://schemas.openxmlformats.org/drawingml/2006/table">
            <a:tbl>
              <a:tblPr firstRow="1" bandRow="1">
                <a:tableStyleId>{5C22544A-7EE6-4342-B048-85BDC9FD1C3A}</a:tableStyleId>
              </a:tblPr>
              <a:tblGrid>
                <a:gridCol w="4132556">
                  <a:extLst>
                    <a:ext uri="{9D8B030D-6E8A-4147-A177-3AD203B41FA5}">
                      <a16:colId xmlns:a16="http://schemas.microsoft.com/office/drawing/2014/main" val="476397496"/>
                    </a:ext>
                  </a:extLst>
                </a:gridCol>
                <a:gridCol w="5109343">
                  <a:extLst>
                    <a:ext uri="{9D8B030D-6E8A-4147-A177-3AD203B41FA5}">
                      <a16:colId xmlns:a16="http://schemas.microsoft.com/office/drawing/2014/main" val="1003753135"/>
                    </a:ext>
                  </a:extLst>
                </a:gridCol>
                <a:gridCol w="367503">
                  <a:extLst>
                    <a:ext uri="{9D8B030D-6E8A-4147-A177-3AD203B41FA5}">
                      <a16:colId xmlns:a16="http://schemas.microsoft.com/office/drawing/2014/main" val="358515837"/>
                    </a:ext>
                  </a:extLst>
                </a:gridCol>
              </a:tblGrid>
              <a:tr h="400669">
                <a:tc>
                  <a:txBody>
                    <a:bodyPr/>
                    <a:lstStyle/>
                    <a:p>
                      <a:endParaRPr lang="nl-NL" sz="1800" dirty="0"/>
                    </a:p>
                  </a:txBody>
                  <a:tcPr marL="91428" marR="91428" marT="45714" marB="4571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nl-NL" sz="1800" dirty="0"/>
                    </a:p>
                  </a:txBody>
                  <a:tcPr marL="91428" marR="91428" marT="45714" marB="4571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445446" rtl="0" eaLnBrk="1" latinLnBrk="0" hangingPunct="1"/>
                      <a:endParaRPr lang="nl-NL" sz="2000" b="0" kern="1200" dirty="0">
                        <a:solidFill>
                          <a:srgbClr val="FF0000"/>
                        </a:solidFill>
                        <a:latin typeface="+mn-lt"/>
                        <a:ea typeface="+mn-ea"/>
                        <a:cs typeface="+mn-cs"/>
                      </a:endParaRPr>
                    </a:p>
                  </a:txBody>
                  <a:tcPr marL="91428" marR="91428" marT="45714" marB="4571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8401283"/>
                  </a:ext>
                </a:extLst>
              </a:tr>
              <a:tr h="1031289">
                <a:tc>
                  <a:txBody>
                    <a:bodyPr/>
                    <a:lstStyle/>
                    <a:p>
                      <a:pPr marL="0" algn="l" defTabSz="445446" rtl="0" eaLnBrk="1" latinLnBrk="0" hangingPunct="1"/>
                      <a:r>
                        <a:rPr lang="nl-NL" sz="2000" b="0" kern="1200" dirty="0">
                          <a:solidFill>
                            <a:sysClr val="windowText" lastClr="000000"/>
                          </a:solidFill>
                          <a:latin typeface="+mn-lt"/>
                          <a:ea typeface="+mn-ea"/>
                          <a:cs typeface="+mn-cs"/>
                        </a:rPr>
                        <a:t>lokaal</a:t>
                      </a:r>
                    </a:p>
                  </a:txBody>
                  <a:tcPr marL="91428" marR="91428" marT="45714" marB="4571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445446" rtl="0" eaLnBrk="1" latinLnBrk="0" hangingPunct="1"/>
                      <a:r>
                        <a:rPr lang="nl-NL" sz="2000" b="0" kern="1200" dirty="0">
                          <a:solidFill>
                            <a:sysClr val="windowText" lastClr="000000"/>
                          </a:solidFill>
                          <a:latin typeface="+mn-lt"/>
                          <a:ea typeface="+mn-ea"/>
                          <a:cs typeface="+mn-cs"/>
                        </a:rPr>
                        <a:t>Beperking van ontwrichting binnen de</a:t>
                      </a:r>
                      <a:r>
                        <a:rPr lang="nl-NL" sz="2000" b="0" kern="1200" baseline="0" dirty="0">
                          <a:solidFill>
                            <a:sysClr val="windowText" lastClr="000000"/>
                          </a:solidFill>
                          <a:latin typeface="+mn-lt"/>
                          <a:ea typeface="+mn-ea"/>
                          <a:cs typeface="+mn-cs"/>
                        </a:rPr>
                        <a:t> gemeente of intergemeentelijk</a:t>
                      </a:r>
                      <a:endParaRPr lang="nl-NL" sz="2000" b="0" kern="1200" dirty="0">
                        <a:solidFill>
                          <a:sysClr val="windowText" lastClr="000000"/>
                        </a:solidFill>
                        <a:latin typeface="+mn-lt"/>
                        <a:ea typeface="+mn-ea"/>
                        <a:cs typeface="+mn-cs"/>
                      </a:endParaRPr>
                    </a:p>
                  </a:txBody>
                  <a:tcPr marL="91428" marR="91428" marT="45714" marB="4571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445446" rtl="0" eaLnBrk="1" latinLnBrk="0" hangingPunct="1"/>
                      <a:endParaRPr lang="nl-NL" sz="2000" b="0" kern="1200" dirty="0">
                        <a:solidFill>
                          <a:srgbClr val="FF0000"/>
                        </a:solidFill>
                        <a:latin typeface="+mn-lt"/>
                        <a:ea typeface="+mn-ea"/>
                        <a:cs typeface="+mn-cs"/>
                      </a:endParaRPr>
                    </a:p>
                  </a:txBody>
                  <a:tcPr marL="91428" marR="91428" marT="45714" marB="4571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8971906"/>
                  </a:ext>
                </a:extLst>
              </a:tr>
              <a:tr h="911739">
                <a:tc>
                  <a:txBody>
                    <a:bodyPr/>
                    <a:lstStyle/>
                    <a:p>
                      <a:pPr marL="0" algn="l" defTabSz="445446" rtl="0" eaLnBrk="1" latinLnBrk="0" hangingPunct="1"/>
                      <a:r>
                        <a:rPr lang="nl-NL" sz="2000" b="0" kern="1200" dirty="0">
                          <a:solidFill>
                            <a:sysClr val="windowText" lastClr="000000"/>
                          </a:solidFill>
                          <a:latin typeface="+mn-lt"/>
                          <a:ea typeface="+mn-ea"/>
                          <a:cs typeface="+mn-cs"/>
                        </a:rPr>
                        <a:t>regionaal</a:t>
                      </a:r>
                    </a:p>
                  </a:txBody>
                  <a:tcPr marL="91428" marR="91428" marT="45714" marB="4571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445446" rtl="0" eaLnBrk="1" latinLnBrk="0" hangingPunct="1"/>
                      <a:r>
                        <a:rPr lang="nl-NL" sz="2000" b="0" kern="1200" dirty="0">
                          <a:solidFill>
                            <a:sysClr val="windowText" lastClr="000000"/>
                          </a:solidFill>
                          <a:latin typeface="+mn-lt"/>
                          <a:ea typeface="+mn-ea"/>
                          <a:cs typeface="+mn-cs"/>
                        </a:rPr>
                        <a:t>Ontwrichting treft een</a:t>
                      </a:r>
                      <a:r>
                        <a:rPr lang="nl-NL" sz="2000" b="0" kern="1200" baseline="0" dirty="0">
                          <a:solidFill>
                            <a:sysClr val="windowText" lastClr="000000"/>
                          </a:solidFill>
                          <a:latin typeface="+mn-lt"/>
                          <a:ea typeface="+mn-ea"/>
                          <a:cs typeface="+mn-cs"/>
                        </a:rPr>
                        <a:t> groep gemeenten tot een beperkt interregionale impact</a:t>
                      </a:r>
                      <a:endParaRPr lang="nl-NL" sz="2000" b="0" kern="1200" dirty="0">
                        <a:solidFill>
                          <a:sysClr val="windowText" lastClr="000000"/>
                        </a:solidFill>
                        <a:latin typeface="+mn-lt"/>
                        <a:ea typeface="+mn-ea"/>
                        <a:cs typeface="+mn-cs"/>
                      </a:endParaRPr>
                    </a:p>
                  </a:txBody>
                  <a:tcPr marL="91428" marR="91428" marT="45714" marB="4571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445446" rtl="0" eaLnBrk="1" latinLnBrk="0" hangingPunct="1"/>
                      <a:endParaRPr lang="nl-NL" sz="2000" b="0" kern="1200" dirty="0">
                        <a:solidFill>
                          <a:srgbClr val="FF0000"/>
                        </a:solidFill>
                        <a:latin typeface="+mn-lt"/>
                        <a:ea typeface="+mn-ea"/>
                        <a:cs typeface="+mn-cs"/>
                      </a:endParaRPr>
                    </a:p>
                  </a:txBody>
                  <a:tcPr marL="91428" marR="91428" marT="45714" marB="4571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91028787"/>
                  </a:ext>
                </a:extLst>
              </a:tr>
              <a:tr h="972888">
                <a:tc>
                  <a:txBody>
                    <a:bodyPr/>
                    <a:lstStyle/>
                    <a:p>
                      <a:pPr marL="0" algn="l" defTabSz="445446" rtl="0" eaLnBrk="1" latinLnBrk="0" hangingPunct="1"/>
                      <a:r>
                        <a:rPr lang="nl-NL" sz="2000" b="0" kern="1200" dirty="0">
                          <a:solidFill>
                            <a:sysClr val="windowText" lastClr="000000"/>
                          </a:solidFill>
                          <a:latin typeface="+mn-lt"/>
                          <a:ea typeface="+mn-ea"/>
                          <a:cs typeface="+mn-cs"/>
                        </a:rPr>
                        <a:t>nationaal</a:t>
                      </a:r>
                    </a:p>
                  </a:txBody>
                  <a:tcPr marL="91428" marR="91428" marT="45714" marB="4571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445446" rtl="0" eaLnBrk="1" latinLnBrk="0" hangingPunct="1"/>
                      <a:r>
                        <a:rPr lang="nl-NL" sz="2000" b="0" kern="1200" dirty="0">
                          <a:solidFill>
                            <a:sysClr val="windowText" lastClr="000000"/>
                          </a:solidFill>
                          <a:latin typeface="+mn-lt"/>
                          <a:ea typeface="+mn-ea"/>
                          <a:cs typeface="+mn-cs"/>
                        </a:rPr>
                        <a:t>Ontwrichting van nationale</a:t>
                      </a:r>
                      <a:r>
                        <a:rPr lang="nl-NL" sz="2000" b="0" kern="1200" baseline="0" dirty="0">
                          <a:solidFill>
                            <a:sysClr val="windowText" lastClr="000000"/>
                          </a:solidFill>
                          <a:latin typeface="+mn-lt"/>
                          <a:ea typeface="+mn-ea"/>
                          <a:cs typeface="+mn-cs"/>
                        </a:rPr>
                        <a:t> belangen</a:t>
                      </a:r>
                      <a:endParaRPr lang="nl-NL" sz="2000" b="0" kern="1200" dirty="0">
                        <a:solidFill>
                          <a:schemeClr val="bg1">
                            <a:lumMod val="50000"/>
                          </a:schemeClr>
                        </a:solidFill>
                        <a:latin typeface="+mn-lt"/>
                        <a:ea typeface="+mn-ea"/>
                        <a:cs typeface="+mn-cs"/>
                      </a:endParaRPr>
                    </a:p>
                  </a:txBody>
                  <a:tcPr marL="91428" marR="91428" marT="45714" marB="4571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445446" rtl="0" eaLnBrk="1" latinLnBrk="0" hangingPunct="1"/>
                      <a:endParaRPr lang="nl-NL" sz="2000" b="0" kern="1200" dirty="0">
                        <a:solidFill>
                          <a:srgbClr val="FF0000"/>
                        </a:solidFill>
                        <a:latin typeface="+mn-lt"/>
                        <a:ea typeface="+mn-ea"/>
                        <a:cs typeface="+mn-cs"/>
                      </a:endParaRPr>
                    </a:p>
                    <a:p>
                      <a:pPr marL="0" algn="l" defTabSz="445446" rtl="0" eaLnBrk="1" latinLnBrk="0" hangingPunct="1"/>
                      <a:endParaRPr lang="nl-NL" sz="2000" b="0" kern="1200" dirty="0">
                        <a:solidFill>
                          <a:srgbClr val="FF0000"/>
                        </a:solidFill>
                        <a:latin typeface="+mn-lt"/>
                        <a:ea typeface="+mn-ea"/>
                        <a:cs typeface="+mn-cs"/>
                      </a:endParaRPr>
                    </a:p>
                  </a:txBody>
                  <a:tcPr marL="91428" marR="91428" marT="45714" marB="4571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85386930"/>
                  </a:ext>
                </a:extLst>
              </a:tr>
            </a:tbl>
          </a:graphicData>
        </a:graphic>
      </p:graphicFrame>
      <p:graphicFrame>
        <p:nvGraphicFramePr>
          <p:cNvPr id="3" name="Tabel 2">
            <a:extLst>
              <a:ext uri="{FF2B5EF4-FFF2-40B4-BE49-F238E27FC236}">
                <a16:creationId xmlns:a16="http://schemas.microsoft.com/office/drawing/2014/main" id="{D18CBC44-2A6F-05E6-F291-2C088F563EE7}"/>
              </a:ext>
            </a:extLst>
          </p:cNvPr>
          <p:cNvGraphicFramePr>
            <a:graphicFrameLocks noGrp="1"/>
          </p:cNvGraphicFramePr>
          <p:nvPr/>
        </p:nvGraphicFramePr>
        <p:xfrm>
          <a:off x="609600" y="1531621"/>
          <a:ext cx="10263674" cy="1310628"/>
        </p:xfrm>
        <a:graphic>
          <a:graphicData uri="http://schemas.openxmlformats.org/drawingml/2006/table">
            <a:tbl>
              <a:tblPr firstRow="1" bandRow="1">
                <a:tableStyleId>{5C22544A-7EE6-4342-B048-85BDC9FD1C3A}</a:tableStyleId>
              </a:tblPr>
              <a:tblGrid>
                <a:gridCol w="10022314">
                  <a:extLst>
                    <a:ext uri="{9D8B030D-6E8A-4147-A177-3AD203B41FA5}">
                      <a16:colId xmlns:a16="http://schemas.microsoft.com/office/drawing/2014/main" val="1928516924"/>
                    </a:ext>
                  </a:extLst>
                </a:gridCol>
                <a:gridCol w="241360">
                  <a:extLst>
                    <a:ext uri="{9D8B030D-6E8A-4147-A177-3AD203B41FA5}">
                      <a16:colId xmlns:a16="http://schemas.microsoft.com/office/drawing/2014/main" val="2715247112"/>
                    </a:ext>
                  </a:extLst>
                </a:gridCol>
              </a:tblGrid>
              <a:tr h="1310469">
                <a:tc>
                  <a:txBody>
                    <a:bodyPr/>
                    <a:lstStyle/>
                    <a:p>
                      <a:pPr marL="0" algn="l" defTabSz="445446" rtl="0" eaLnBrk="1" latinLnBrk="0" hangingPunct="1"/>
                      <a:r>
                        <a:rPr lang="nl-NL" sz="2000" b="1" kern="1200" baseline="0" dirty="0">
                          <a:solidFill>
                            <a:sysClr val="windowText" lastClr="000000"/>
                          </a:solidFill>
                          <a:latin typeface="+mn-lt"/>
                          <a:ea typeface="+mn-ea"/>
                          <a:cs typeface="+mn-cs"/>
                        </a:rPr>
                        <a:t>Doel van de kwalificatie</a:t>
                      </a:r>
                      <a:r>
                        <a:rPr lang="nl-NL" sz="2000" b="0" kern="1200" baseline="0" dirty="0">
                          <a:solidFill>
                            <a:sysClr val="windowText" lastClr="000000"/>
                          </a:solidFill>
                          <a:latin typeface="+mn-lt"/>
                          <a:ea typeface="+mn-ea"/>
                          <a:cs typeface="+mn-cs"/>
                        </a:rPr>
                        <a:t>: </a:t>
                      </a:r>
                    </a:p>
                    <a:p>
                      <a:pPr marL="0" algn="l" defTabSz="445446" rtl="0" eaLnBrk="1" latinLnBrk="0" hangingPunct="1"/>
                      <a:endParaRPr lang="nl-NL" sz="2000" b="0" kern="1200" baseline="0" dirty="0">
                        <a:solidFill>
                          <a:sysClr val="windowText" lastClr="000000"/>
                        </a:solidFill>
                        <a:latin typeface="+mn-lt"/>
                        <a:ea typeface="+mn-ea"/>
                        <a:cs typeface="+mn-cs"/>
                      </a:endParaRPr>
                    </a:p>
                    <a:p>
                      <a:pPr marL="0" algn="l" defTabSz="445446" rtl="0" eaLnBrk="1" latinLnBrk="0" hangingPunct="1"/>
                      <a:r>
                        <a:rPr lang="nl-NL" sz="2000" b="0" kern="1200" baseline="0" dirty="0">
                          <a:solidFill>
                            <a:sysClr val="windowText" lastClr="000000"/>
                          </a:solidFill>
                          <a:latin typeface="+mn-lt"/>
                          <a:ea typeface="+mn-ea"/>
                          <a:cs typeface="+mn-cs"/>
                        </a:rPr>
                        <a:t>Onderscheid maken in de mate waarin een incident bij / uitval van een functie ontwrichtende gevolgen kan hebben.</a:t>
                      </a:r>
                      <a:endParaRPr lang="nl-NL" sz="2000" b="0" kern="1200" dirty="0">
                        <a:solidFill>
                          <a:sysClr val="windowText" lastClr="000000"/>
                        </a:solidFill>
                        <a:latin typeface="+mn-lt"/>
                        <a:ea typeface="+mn-ea"/>
                        <a:cs typeface="+mn-cs"/>
                      </a:endParaRPr>
                    </a:p>
                  </a:txBody>
                  <a:tcPr marL="91428" marR="91428" marT="45714" marB="4571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446" rtl="0" eaLnBrk="1" fontAlgn="auto" latinLnBrk="0" hangingPunct="1">
                        <a:lnSpc>
                          <a:spcPct val="100000"/>
                        </a:lnSpc>
                        <a:spcBef>
                          <a:spcPts val="0"/>
                        </a:spcBef>
                        <a:spcAft>
                          <a:spcPts val="0"/>
                        </a:spcAft>
                        <a:buClrTx/>
                        <a:buSzTx/>
                        <a:buFontTx/>
                        <a:buNone/>
                        <a:tabLst/>
                        <a:defRPr/>
                      </a:pPr>
                      <a:endParaRPr lang="nl-NL" sz="2000" b="0" kern="1200" dirty="0">
                        <a:solidFill>
                          <a:sysClr val="windowText" lastClr="000000"/>
                        </a:solidFill>
                        <a:latin typeface="+mn-lt"/>
                        <a:ea typeface="+mn-ea"/>
                        <a:cs typeface="+mn-cs"/>
                      </a:endParaRPr>
                    </a:p>
                  </a:txBody>
                  <a:tcPr marL="91428" marR="91428" marT="45714" marB="4571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32924907"/>
                  </a:ext>
                </a:extLst>
              </a:tr>
            </a:tbl>
          </a:graphicData>
        </a:graphic>
      </p:graphicFrame>
    </p:spTree>
    <p:extLst>
      <p:ext uri="{BB962C8B-B14F-4D97-AF65-F5344CB8AC3E}">
        <p14:creationId xmlns:p14="http://schemas.microsoft.com/office/powerpoint/2010/main" val="1275372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580882-B4F3-A38D-DF9C-58449BC44670}"/>
              </a:ext>
            </a:extLst>
          </p:cNvPr>
          <p:cNvSpPr txBox="1">
            <a:spLocks/>
          </p:cNvSpPr>
          <p:nvPr/>
        </p:nvSpPr>
        <p:spPr>
          <a:xfrm>
            <a:off x="623807" y="512764"/>
            <a:ext cx="9582351" cy="731837"/>
          </a:xfrm>
          <a:prstGeom prst="rect">
            <a:avLst/>
          </a:prstGeom>
        </p:spPr>
        <p:txBody>
          <a:bodyPr/>
          <a:lstStyle>
            <a:lvl1pPr algn="l" defTabSz="914400" rtl="0" eaLnBrk="1" latinLnBrk="0" hangingPunct="1">
              <a:lnSpc>
                <a:spcPct val="83000"/>
              </a:lnSpc>
              <a:spcBef>
                <a:spcPct val="0"/>
              </a:spcBef>
              <a:buNone/>
              <a:defRPr sz="4000" b="1" kern="1200" spc="40" baseline="0">
                <a:solidFill>
                  <a:schemeClr val="tx1"/>
                </a:solidFill>
                <a:latin typeface="+mj-lt"/>
                <a:ea typeface="+mj-ea"/>
                <a:cs typeface="+mj-cs"/>
              </a:defRPr>
            </a:lvl1pPr>
          </a:lstStyle>
          <a:p>
            <a:pPr lvl="0"/>
            <a:r>
              <a:rPr lang="nl-NL" dirty="0"/>
              <a:t>Sectoren</a:t>
            </a:r>
          </a:p>
        </p:txBody>
      </p:sp>
      <p:sp>
        <p:nvSpPr>
          <p:cNvPr id="3" name="Tijdelijke aanduiding voor inhoud 2">
            <a:extLst>
              <a:ext uri="{FF2B5EF4-FFF2-40B4-BE49-F238E27FC236}">
                <a16:creationId xmlns:a16="http://schemas.microsoft.com/office/drawing/2014/main" id="{31EA4EC7-916B-73D8-306D-49E20441CF28}"/>
              </a:ext>
            </a:extLst>
          </p:cNvPr>
          <p:cNvSpPr txBox="1">
            <a:spLocks/>
          </p:cNvSpPr>
          <p:nvPr/>
        </p:nvSpPr>
        <p:spPr>
          <a:xfrm>
            <a:off x="623807" y="1464137"/>
            <a:ext cx="10944387" cy="4520738"/>
          </a:xfrm>
          <a:prstGeom prst="rect">
            <a:avLst/>
          </a:prstGeom>
        </p:spPr>
        <p:txBody>
          <a:bodyPr numCol="2"/>
          <a:lstStyle>
            <a:lvl1pPr marL="234000" indent="-234000" algn="l" defTabSz="914400" rtl="0" eaLnBrk="1" latinLnBrk="0" hangingPunct="1">
              <a:lnSpc>
                <a:spcPct val="114000"/>
              </a:lnSpc>
              <a:spcBef>
                <a:spcPts val="1400"/>
              </a:spcBef>
              <a:buClr>
                <a:schemeClr val="accent1"/>
              </a:buClr>
              <a:buSzPct val="90000"/>
              <a:buFont typeface="Calibri" panose="020F0502020204030204" pitchFamily="34" charset="0"/>
              <a:buChar char="▪"/>
              <a:defRPr sz="2200" kern="1200">
                <a:solidFill>
                  <a:schemeClr val="tx1"/>
                </a:solidFill>
                <a:latin typeface="+mn-lt"/>
                <a:ea typeface="+mn-ea"/>
                <a:cs typeface="+mn-cs"/>
              </a:defRPr>
            </a:lvl1pPr>
            <a:lvl2pPr marL="468000" indent="-234000" algn="l" defTabSz="914400" rtl="0" eaLnBrk="1" latinLnBrk="0" hangingPunct="1">
              <a:lnSpc>
                <a:spcPct val="100000"/>
              </a:lnSpc>
              <a:spcBef>
                <a:spcPts val="600"/>
              </a:spcBef>
              <a:buClr>
                <a:schemeClr val="accent1"/>
              </a:buClr>
              <a:buSzPct val="90000"/>
              <a:buFont typeface="Calibri" panose="020F0502020204030204" pitchFamily="34" charset="0"/>
              <a:buChar char="▪"/>
              <a:defRPr sz="2200" kern="1200" baseline="0">
                <a:solidFill>
                  <a:schemeClr val="tx1"/>
                </a:solidFill>
                <a:latin typeface="+mn-lt"/>
                <a:ea typeface="+mn-ea"/>
                <a:cs typeface="+mn-cs"/>
              </a:defRPr>
            </a:lvl2pPr>
            <a:lvl3pPr marL="702000" indent="-234000" algn="l" defTabSz="914400" rtl="0" eaLnBrk="1" latinLnBrk="0" hangingPunct="1">
              <a:lnSpc>
                <a:spcPct val="100000"/>
              </a:lnSpc>
              <a:spcBef>
                <a:spcPts val="0"/>
              </a:spcBef>
              <a:buClr>
                <a:schemeClr val="accent1"/>
              </a:buClr>
              <a:buSzPct val="90000"/>
              <a:buFont typeface="Calibri" panose="020F0502020204030204" pitchFamily="34" charset="0"/>
              <a:buChar char="▪"/>
              <a:defRPr sz="2200" kern="1200">
                <a:solidFill>
                  <a:schemeClr val="tx1"/>
                </a:solidFill>
                <a:latin typeface="+mn-lt"/>
                <a:ea typeface="+mn-ea"/>
                <a:cs typeface="+mn-cs"/>
              </a:defRPr>
            </a:lvl3pPr>
            <a:lvl4pPr marL="0" indent="0" algn="l" defTabSz="914400" rtl="0" eaLnBrk="1" latinLnBrk="0" hangingPunct="1">
              <a:lnSpc>
                <a:spcPct val="100000"/>
              </a:lnSpc>
              <a:spcBef>
                <a:spcPts val="0"/>
              </a:spcBef>
              <a:buFont typeface="Arial" panose="020B0604020202020204" pitchFamily="34" charset="0"/>
              <a:buNone/>
              <a:defRPr sz="22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Arial" panose="020B0604020202020204" pitchFamily="34" charset="0"/>
              <a:buNone/>
              <a:defRPr sz="2200" kern="1200">
                <a:solidFill>
                  <a:schemeClr val="tx1"/>
                </a:solidFill>
                <a:latin typeface="+mn-lt"/>
                <a:ea typeface="+mn-ea"/>
                <a:cs typeface="+mn-cs"/>
              </a:defRPr>
            </a:lvl5pPr>
            <a:lvl6pPr marL="234000" indent="0" algn="l" defTabSz="914400" rtl="0" eaLnBrk="1" latinLnBrk="0" hangingPunct="1">
              <a:lnSpc>
                <a:spcPct val="100000"/>
              </a:lnSpc>
              <a:spcBef>
                <a:spcPts val="0"/>
              </a:spcBef>
              <a:buFont typeface="Arial" panose="020B0604020202020204" pitchFamily="34" charset="0"/>
              <a:buNone/>
              <a:defRPr sz="2200" kern="1200">
                <a:solidFill>
                  <a:schemeClr val="tx1"/>
                </a:solidFill>
                <a:latin typeface="+mn-lt"/>
                <a:ea typeface="+mn-ea"/>
                <a:cs typeface="+mn-cs"/>
              </a:defRPr>
            </a:lvl6pPr>
            <a:lvl7pPr marL="468000" indent="0" algn="l" defTabSz="914400" rtl="0" eaLnBrk="1" latinLnBrk="0" hangingPunct="1">
              <a:lnSpc>
                <a:spcPct val="100000"/>
              </a:lnSpc>
              <a:spcBef>
                <a:spcPts val="0"/>
              </a:spcBef>
              <a:buFont typeface="Arial" panose="020B0604020202020204" pitchFamily="34" charset="0"/>
              <a:buNone/>
              <a:defRPr sz="2200" kern="1200">
                <a:solidFill>
                  <a:schemeClr val="tx1"/>
                </a:solidFill>
                <a:latin typeface="+mn-lt"/>
                <a:ea typeface="+mn-ea"/>
                <a:cs typeface="+mn-cs"/>
              </a:defRPr>
            </a:lvl7pPr>
            <a:lvl8pPr marL="702000" indent="0" algn="l" defTabSz="914400" rtl="0" eaLnBrk="1" latinLnBrk="0" hangingPunct="1">
              <a:lnSpc>
                <a:spcPct val="100000"/>
              </a:lnSpc>
              <a:spcBef>
                <a:spcPts val="0"/>
              </a:spcBef>
              <a:buFont typeface="Arial" panose="020B0604020202020204" pitchFamily="34" charset="0"/>
              <a:buNone/>
              <a:defRPr sz="2200" kern="120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2200" kern="1200">
                <a:solidFill>
                  <a:schemeClr val="tx1"/>
                </a:solidFill>
                <a:latin typeface="+mn-lt"/>
                <a:ea typeface="+mn-ea"/>
                <a:cs typeface="+mn-cs"/>
              </a:defRPr>
            </a:lvl9pPr>
          </a:lstStyle>
          <a:p>
            <a:pPr marL="514299" lvl="0" indent="-514299">
              <a:lnSpc>
                <a:spcPct val="100000"/>
              </a:lnSpc>
              <a:buFont typeface="Calibri" panose="020F0502020204030204" pitchFamily="34" charset="0"/>
              <a:buAutoNum type="arabicPeriod"/>
            </a:pPr>
            <a:r>
              <a:rPr lang="nl-NL" sz="1600" dirty="0"/>
              <a:t>Energie</a:t>
            </a:r>
          </a:p>
          <a:p>
            <a:pPr marL="514299" indent="-514299">
              <a:lnSpc>
                <a:spcPct val="100000"/>
              </a:lnSpc>
              <a:buFont typeface="Calibri" panose="020F0502020204030204" pitchFamily="34" charset="0"/>
              <a:buAutoNum type="arabicPeriod"/>
            </a:pPr>
            <a:r>
              <a:rPr lang="nl-NL" sz="1600" dirty="0"/>
              <a:t>Digitale infrastructuur</a:t>
            </a:r>
          </a:p>
          <a:p>
            <a:pPr marL="514299" indent="-514299">
              <a:lnSpc>
                <a:spcPct val="100000"/>
              </a:lnSpc>
              <a:buFont typeface="Calibri" panose="020F0502020204030204" pitchFamily="34" charset="0"/>
              <a:buAutoNum type="arabicPeriod"/>
            </a:pPr>
            <a:r>
              <a:rPr lang="nl-NL" sz="1600" dirty="0"/>
              <a:t>Beheer van ICT diensten (business-to-business)</a:t>
            </a:r>
          </a:p>
          <a:p>
            <a:pPr marL="514299" indent="-514299">
              <a:lnSpc>
                <a:spcPct val="100000"/>
              </a:lnSpc>
              <a:buFont typeface="Calibri" panose="020F0502020204030204" pitchFamily="34" charset="0"/>
              <a:buAutoNum type="arabicPeriod"/>
            </a:pPr>
            <a:r>
              <a:rPr lang="nl-NL" sz="1600" dirty="0"/>
              <a:t>Waterketen</a:t>
            </a:r>
          </a:p>
          <a:p>
            <a:pPr marL="514299" indent="-514299">
              <a:lnSpc>
                <a:spcPct val="100000"/>
              </a:lnSpc>
              <a:buFont typeface="Calibri" panose="020F0502020204030204" pitchFamily="34" charset="0"/>
              <a:buAutoNum type="arabicPeriod"/>
            </a:pPr>
            <a:r>
              <a:rPr lang="nl-NL" sz="1600" dirty="0"/>
              <a:t>Keren en beheren</a:t>
            </a:r>
          </a:p>
          <a:p>
            <a:pPr marL="514299" indent="-514299">
              <a:lnSpc>
                <a:spcPct val="100000"/>
              </a:lnSpc>
              <a:buFont typeface="Calibri" panose="020F0502020204030204" pitchFamily="34" charset="0"/>
              <a:buAutoNum type="arabicPeriod"/>
            </a:pPr>
            <a:r>
              <a:rPr lang="nl-NL" sz="1600" dirty="0"/>
              <a:t>Volksgezondheid</a:t>
            </a:r>
          </a:p>
          <a:p>
            <a:pPr marL="514299" indent="-514299">
              <a:lnSpc>
                <a:spcPct val="100000"/>
              </a:lnSpc>
              <a:buFont typeface="Calibri" panose="020F0502020204030204" pitchFamily="34" charset="0"/>
              <a:buAutoNum type="arabicPeriod"/>
            </a:pPr>
            <a:r>
              <a:rPr lang="nl-NL" sz="1600" dirty="0"/>
              <a:t>Onderwijs en kinderopvang</a:t>
            </a:r>
          </a:p>
          <a:p>
            <a:pPr marL="514299" lvl="0" indent="-514299">
              <a:lnSpc>
                <a:spcPct val="100000"/>
              </a:lnSpc>
              <a:buFont typeface="Calibri" panose="020F0502020204030204" pitchFamily="34" charset="0"/>
              <a:buAutoNum type="arabicPeriod"/>
            </a:pPr>
            <a:r>
              <a:rPr lang="nl-NL" sz="1600" dirty="0"/>
              <a:t>Vervoer</a:t>
            </a:r>
          </a:p>
          <a:p>
            <a:pPr marL="514299" indent="-514299">
              <a:lnSpc>
                <a:spcPct val="100000"/>
              </a:lnSpc>
              <a:buFont typeface="Calibri" panose="020F0502020204030204" pitchFamily="34" charset="0"/>
              <a:buAutoNum type="arabicPeriod"/>
            </a:pPr>
            <a:r>
              <a:rPr lang="nl-NL" sz="1600" dirty="0"/>
              <a:t>Chemisch en nucleair</a:t>
            </a:r>
          </a:p>
          <a:p>
            <a:pPr marL="514299" lvl="0" indent="-514299">
              <a:lnSpc>
                <a:spcPct val="100000"/>
              </a:lnSpc>
              <a:buFont typeface="Calibri" panose="020F0502020204030204" pitchFamily="34" charset="0"/>
              <a:buAutoNum type="arabicPeriod"/>
            </a:pPr>
            <a:r>
              <a:rPr lang="nl-NL" sz="1600" dirty="0"/>
              <a:t>Bankwezen</a:t>
            </a:r>
          </a:p>
          <a:p>
            <a:pPr marL="514299" lvl="0" indent="-514299">
              <a:lnSpc>
                <a:spcPct val="100000"/>
              </a:lnSpc>
              <a:buFont typeface="Calibri" panose="020F0502020204030204" pitchFamily="34" charset="0"/>
              <a:buAutoNum type="arabicPeriod"/>
            </a:pPr>
            <a:r>
              <a:rPr lang="nl-NL" sz="1600" dirty="0"/>
              <a:t>Infrastructuur voor de financiële markt</a:t>
            </a:r>
          </a:p>
          <a:p>
            <a:pPr marL="514299" lvl="0" indent="-514299">
              <a:lnSpc>
                <a:spcPct val="100000"/>
              </a:lnSpc>
              <a:buFont typeface="Calibri" panose="020F0502020204030204" pitchFamily="34" charset="0"/>
              <a:buAutoNum type="arabicPeriod"/>
            </a:pPr>
            <a:r>
              <a:rPr lang="nl-NL" sz="1600" dirty="0"/>
              <a:t>Overheid</a:t>
            </a:r>
          </a:p>
          <a:p>
            <a:pPr marL="514299" indent="-514299">
              <a:lnSpc>
                <a:spcPct val="100000"/>
              </a:lnSpc>
              <a:buFont typeface="Calibri" panose="020F0502020204030204" pitchFamily="34" charset="0"/>
              <a:buAutoNum type="arabicPeriod"/>
            </a:pPr>
            <a:r>
              <a:rPr lang="nl-NL" sz="1600" dirty="0"/>
              <a:t>Openbare orde en Veiligheid en Defensie</a:t>
            </a:r>
          </a:p>
          <a:p>
            <a:pPr marL="514299" indent="-514299">
              <a:lnSpc>
                <a:spcPct val="100000"/>
              </a:lnSpc>
              <a:buFont typeface="Calibri" panose="020F0502020204030204" pitchFamily="34" charset="0"/>
              <a:buAutoNum type="arabicPeriod"/>
            </a:pPr>
            <a:r>
              <a:rPr lang="nl-NL" sz="1600" dirty="0"/>
              <a:t>Productie, verwerking en distributie van levensmiddelen</a:t>
            </a:r>
          </a:p>
          <a:p>
            <a:pPr marL="514299" indent="-514299">
              <a:lnSpc>
                <a:spcPct val="100000"/>
              </a:lnSpc>
              <a:buFont typeface="Calibri" panose="020F0502020204030204" pitchFamily="34" charset="0"/>
              <a:buAutoNum type="arabicPeriod"/>
            </a:pPr>
            <a:r>
              <a:rPr lang="nl-NL" sz="1600" dirty="0"/>
              <a:t>Afval verwerking</a:t>
            </a:r>
          </a:p>
          <a:p>
            <a:pPr marL="514299" lvl="0" indent="-514299">
              <a:lnSpc>
                <a:spcPct val="100000"/>
              </a:lnSpc>
              <a:buFont typeface="Calibri" panose="020F0502020204030204" pitchFamily="34" charset="0"/>
              <a:buAutoNum type="arabicPeriod"/>
            </a:pPr>
            <a:r>
              <a:rPr lang="nl-NL" sz="1600" dirty="0"/>
              <a:t>Ruimtevaart </a:t>
            </a:r>
          </a:p>
          <a:p>
            <a:pPr marL="514299" lvl="0" indent="-514299">
              <a:lnSpc>
                <a:spcPct val="100000"/>
              </a:lnSpc>
              <a:buFont typeface="Calibri" panose="020F0502020204030204" pitchFamily="34" charset="0"/>
              <a:buAutoNum type="arabicPeriod"/>
            </a:pPr>
            <a:r>
              <a:rPr lang="nl-NL" sz="1600" dirty="0"/>
              <a:t>Cultuur en cultureel erfgoed</a:t>
            </a:r>
          </a:p>
          <a:p>
            <a:pPr marL="514299" lvl="0" indent="-514299">
              <a:lnSpc>
                <a:spcPct val="100000"/>
              </a:lnSpc>
              <a:buFont typeface="Calibri" panose="020F0502020204030204" pitchFamily="34" charset="0"/>
              <a:buAutoNum type="arabicPeriod"/>
            </a:pPr>
            <a:r>
              <a:rPr lang="nl-NL" sz="1600" dirty="0">
                <a:solidFill>
                  <a:schemeClr val="bg1">
                    <a:lumMod val="50000"/>
                  </a:schemeClr>
                </a:solidFill>
              </a:rPr>
              <a:t>Overig</a:t>
            </a:r>
          </a:p>
          <a:p>
            <a:pPr marL="514299" lvl="0" indent="-514299">
              <a:buFont typeface="Calibri" panose="020F0502020204030204" pitchFamily="34" charset="0"/>
              <a:buAutoNum type="arabicPeriod"/>
            </a:pPr>
            <a:endParaRPr lang="nl-NL" dirty="0"/>
          </a:p>
        </p:txBody>
      </p:sp>
    </p:spTree>
    <p:extLst>
      <p:ext uri="{BB962C8B-B14F-4D97-AF65-F5344CB8AC3E}">
        <p14:creationId xmlns:p14="http://schemas.microsoft.com/office/powerpoint/2010/main" val="1452124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175B3F-FCF9-4F57-19A5-041F337B87B5}"/>
              </a:ext>
            </a:extLst>
          </p:cNvPr>
          <p:cNvSpPr>
            <a:spLocks noGrp="1"/>
          </p:cNvSpPr>
          <p:nvPr>
            <p:ph type="title" idx="4294967295"/>
          </p:nvPr>
        </p:nvSpPr>
        <p:spPr>
          <a:xfrm>
            <a:off x="285226" y="284220"/>
            <a:ext cx="7366000" cy="1079500"/>
          </a:xfrm>
        </p:spPr>
        <p:txBody>
          <a:bodyPr/>
          <a:lstStyle/>
          <a:p>
            <a:r>
              <a:rPr lang="nl-NL" dirty="0"/>
              <a:t>Recent / afgelopen winter</a:t>
            </a:r>
            <a:br>
              <a:rPr lang="nl-NL" dirty="0"/>
            </a:br>
            <a:endParaRPr lang="nl-NL" dirty="0"/>
          </a:p>
        </p:txBody>
      </p:sp>
      <p:sp>
        <p:nvSpPr>
          <p:cNvPr id="13" name="Tijdelijke aanduiding voor grafiek 12">
            <a:extLst>
              <a:ext uri="{FF2B5EF4-FFF2-40B4-BE49-F238E27FC236}">
                <a16:creationId xmlns:a16="http://schemas.microsoft.com/office/drawing/2014/main" id="{63438BD5-A66E-2285-0C74-12084EBDBAF7}"/>
              </a:ext>
            </a:extLst>
          </p:cNvPr>
          <p:cNvSpPr>
            <a:spLocks noGrp="1"/>
          </p:cNvSpPr>
          <p:nvPr>
            <p:ph type="chart" sz="quarter" idx="4294967295"/>
          </p:nvPr>
        </p:nvSpPr>
        <p:spPr>
          <a:xfrm>
            <a:off x="285226" y="1617444"/>
            <a:ext cx="10414000" cy="4813300"/>
          </a:xfrm>
        </p:spPr>
        <p:txBody>
          <a:bodyPr/>
          <a:lstStyle/>
          <a:p>
            <a:pPr marL="0" indent="0" rtl="0">
              <a:buNone/>
            </a:pPr>
            <a:r>
              <a:rPr lang="nl-NL" sz="2400" u="sng" dirty="0">
                <a:effectLst/>
              </a:rPr>
              <a:t>Natte winter 2023/’24 met stapeling:</a:t>
            </a:r>
            <a:endParaRPr lang="nl-NL" sz="2400" dirty="0">
              <a:effectLst/>
            </a:endParaRPr>
          </a:p>
          <a:p>
            <a:pPr lvl="1"/>
            <a:r>
              <a:rPr lang="nl-NL" sz="2400" dirty="0"/>
              <a:t>R</a:t>
            </a:r>
            <a:r>
              <a:rPr lang="nl-NL" sz="2400" dirty="0">
                <a:effectLst/>
              </a:rPr>
              <a:t>egen in Europa </a:t>
            </a:r>
            <a:r>
              <a:rPr lang="nl-NL" sz="2400" dirty="0">
                <a:effectLst/>
                <a:sym typeface="Wingdings" panose="05000000000000000000" pitchFamily="2" charset="2"/>
              </a:rPr>
              <a:t> </a:t>
            </a:r>
            <a:r>
              <a:rPr lang="nl-NL" sz="2400" dirty="0">
                <a:effectLst/>
              </a:rPr>
              <a:t>hoogwater rivier</a:t>
            </a:r>
          </a:p>
          <a:p>
            <a:pPr lvl="1"/>
            <a:r>
              <a:rPr lang="nl-NL" sz="2400" dirty="0"/>
              <a:t>L</a:t>
            </a:r>
            <a:r>
              <a:rPr lang="nl-NL" sz="2400" dirty="0">
                <a:effectLst/>
              </a:rPr>
              <a:t>angdurige regen in NL </a:t>
            </a:r>
            <a:r>
              <a:rPr lang="nl-NL" sz="2400" dirty="0">
                <a:effectLst/>
                <a:sym typeface="Wingdings" panose="05000000000000000000" pitchFamily="2" charset="2"/>
              </a:rPr>
              <a:t></a:t>
            </a:r>
            <a:r>
              <a:rPr lang="nl-NL" sz="2400" dirty="0">
                <a:effectLst/>
              </a:rPr>
              <a:t>hoog grondwater</a:t>
            </a:r>
          </a:p>
          <a:p>
            <a:pPr lvl="1"/>
            <a:r>
              <a:rPr lang="nl-NL" sz="2400" dirty="0">
                <a:effectLst/>
              </a:rPr>
              <a:t>NW-wind </a:t>
            </a:r>
            <a:r>
              <a:rPr lang="nl-NL" sz="2400" dirty="0">
                <a:sym typeface="Wingdings" panose="05000000000000000000" pitchFamily="2" charset="2"/>
              </a:rPr>
              <a:t> </a:t>
            </a:r>
            <a:r>
              <a:rPr lang="nl-NL" sz="2400" dirty="0">
                <a:effectLst/>
              </a:rPr>
              <a:t>niet spuien</a:t>
            </a:r>
          </a:p>
          <a:p>
            <a:endParaRPr lang="nl-NL" dirty="0"/>
          </a:p>
        </p:txBody>
      </p:sp>
      <p:pic>
        <p:nvPicPr>
          <p:cNvPr id="1026" name="Picture 2" descr="Wim Eikelboom">
            <a:extLst>
              <a:ext uri="{FF2B5EF4-FFF2-40B4-BE49-F238E27FC236}">
                <a16:creationId xmlns:a16="http://schemas.microsoft.com/office/drawing/2014/main" id="{95FBF85E-8A71-3120-3552-FE0FC9F8795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00892" y="3509833"/>
            <a:ext cx="3451950" cy="258896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a:extLst>
              <a:ext uri="{FF2B5EF4-FFF2-40B4-BE49-F238E27FC236}">
                <a16:creationId xmlns:a16="http://schemas.microsoft.com/office/drawing/2014/main" id="{2780F782-41FE-1A45-F34A-95E5F51D809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53588" y="3509832"/>
            <a:ext cx="3883446" cy="258896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a:extLst>
              <a:ext uri="{FF2B5EF4-FFF2-40B4-BE49-F238E27FC236}">
                <a16:creationId xmlns:a16="http://schemas.microsoft.com/office/drawing/2014/main" id="{8F2F436F-856E-7DD9-5219-B6FC9EE9B2F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52842" y="920869"/>
            <a:ext cx="3884045" cy="2588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7884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528C63-4239-D68C-98AE-DB7227731ED1}"/>
              </a:ext>
            </a:extLst>
          </p:cNvPr>
          <p:cNvSpPr>
            <a:spLocks noGrp="1"/>
          </p:cNvSpPr>
          <p:nvPr>
            <p:ph type="title" idx="10"/>
          </p:nvPr>
        </p:nvSpPr>
        <p:spPr>
          <a:xfrm>
            <a:off x="317500" y="317500"/>
            <a:ext cx="8260662" cy="1079500"/>
          </a:xfrm>
        </p:spPr>
        <p:txBody>
          <a:bodyPr/>
          <a:lstStyle/>
          <a:p>
            <a:r>
              <a:rPr lang="nl-NL" dirty="0"/>
              <a:t>Wat betekent dat bv voor de VRU?</a:t>
            </a:r>
          </a:p>
        </p:txBody>
      </p:sp>
      <p:pic>
        <p:nvPicPr>
          <p:cNvPr id="8" name="Tijdelijke aanduiding voor afbeelding 5">
            <a:extLst>
              <a:ext uri="{FF2B5EF4-FFF2-40B4-BE49-F238E27FC236}">
                <a16:creationId xmlns:a16="http://schemas.microsoft.com/office/drawing/2014/main" id="{0BCF34D7-852B-13C2-514D-25CEF8E50C30}"/>
              </a:ext>
            </a:extLst>
          </p:cNvPr>
          <p:cNvPicPr>
            <a:picLocks noChangeAspect="1"/>
          </p:cNvPicPr>
          <p:nvPr/>
        </p:nvPicPr>
        <p:blipFill>
          <a:blip r:embed="rId3"/>
          <a:srcRect t="11141" b="11141"/>
          <a:stretch/>
        </p:blipFill>
        <p:spPr>
          <a:xfrm>
            <a:off x="7042603" y="1395475"/>
            <a:ext cx="4763203" cy="2978977"/>
          </a:xfrm>
          <a:prstGeom prst="rect">
            <a:avLst/>
          </a:prstGeom>
        </p:spPr>
      </p:pic>
      <p:grpSp>
        <p:nvGrpSpPr>
          <p:cNvPr id="11" name="Groep 10">
            <a:extLst>
              <a:ext uri="{FF2B5EF4-FFF2-40B4-BE49-F238E27FC236}">
                <a16:creationId xmlns:a16="http://schemas.microsoft.com/office/drawing/2014/main" id="{03D3A82D-4858-AA50-760E-2D7272E16C8C}"/>
              </a:ext>
            </a:extLst>
          </p:cNvPr>
          <p:cNvGrpSpPr/>
          <p:nvPr/>
        </p:nvGrpSpPr>
        <p:grpSpPr>
          <a:xfrm>
            <a:off x="9810397" y="4048510"/>
            <a:ext cx="1269694" cy="325942"/>
            <a:chOff x="10462134" y="3849303"/>
            <a:chExt cx="1269694" cy="325942"/>
          </a:xfrm>
        </p:grpSpPr>
        <p:sp>
          <p:nvSpPr>
            <p:cNvPr id="12" name="Ster: 5 punten 11">
              <a:extLst>
                <a:ext uri="{FF2B5EF4-FFF2-40B4-BE49-F238E27FC236}">
                  <a16:creationId xmlns:a16="http://schemas.microsoft.com/office/drawing/2014/main" id="{7595596C-465A-DAB0-E53F-C45CC3615B80}"/>
                </a:ext>
              </a:extLst>
            </p:cNvPr>
            <p:cNvSpPr/>
            <p:nvPr/>
          </p:nvSpPr>
          <p:spPr>
            <a:xfrm>
              <a:off x="10462134" y="3849303"/>
              <a:ext cx="321399" cy="269054"/>
            </a:xfrm>
            <a:prstGeom prst="star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3" name="Tekstvak 12">
              <a:extLst>
                <a:ext uri="{FF2B5EF4-FFF2-40B4-BE49-F238E27FC236}">
                  <a16:creationId xmlns:a16="http://schemas.microsoft.com/office/drawing/2014/main" id="{7A16ECA4-F001-A667-7496-4F830899E0BA}"/>
                </a:ext>
              </a:extLst>
            </p:cNvPr>
            <p:cNvSpPr txBox="1"/>
            <p:nvPr/>
          </p:nvSpPr>
          <p:spPr>
            <a:xfrm>
              <a:off x="10785735" y="3913635"/>
              <a:ext cx="946093" cy="261610"/>
            </a:xfrm>
            <a:prstGeom prst="rect">
              <a:avLst/>
            </a:prstGeom>
            <a:noFill/>
          </p:spPr>
          <p:txBody>
            <a:bodyPr wrap="none" rtlCol="0">
              <a:spAutoFit/>
            </a:bodyPr>
            <a:lstStyle/>
            <a:p>
              <a:pPr algn="l"/>
              <a:r>
                <a:rPr lang="nl-NL" sz="1100" dirty="0">
                  <a:solidFill>
                    <a:srgbClr val="FF0000"/>
                  </a:solidFill>
                </a:rPr>
                <a:t>Post Tolsteeg</a:t>
              </a:r>
            </a:p>
          </p:txBody>
        </p:sp>
      </p:grpSp>
      <p:sp>
        <p:nvSpPr>
          <p:cNvPr id="14" name="Pijl: rechts 13">
            <a:extLst>
              <a:ext uri="{FF2B5EF4-FFF2-40B4-BE49-F238E27FC236}">
                <a16:creationId xmlns:a16="http://schemas.microsoft.com/office/drawing/2014/main" id="{BFC2933D-BCD5-F2BB-3DF9-FBD5EF3AB1A7}"/>
              </a:ext>
            </a:extLst>
          </p:cNvPr>
          <p:cNvSpPr/>
          <p:nvPr/>
        </p:nvSpPr>
        <p:spPr>
          <a:xfrm rot="1857806">
            <a:off x="10385798" y="2771006"/>
            <a:ext cx="652350" cy="20703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5" name="Pijl: rechts 14">
            <a:extLst>
              <a:ext uri="{FF2B5EF4-FFF2-40B4-BE49-F238E27FC236}">
                <a16:creationId xmlns:a16="http://schemas.microsoft.com/office/drawing/2014/main" id="{D08DEA36-D6B7-3E24-D5B8-F6963C68266C}"/>
              </a:ext>
            </a:extLst>
          </p:cNvPr>
          <p:cNvSpPr/>
          <p:nvPr/>
        </p:nvSpPr>
        <p:spPr>
          <a:xfrm rot="12865495">
            <a:off x="8770457" y="1909316"/>
            <a:ext cx="652350" cy="20703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16" name="Tijdelijke aanduiding voor inhoud 17">
            <a:extLst>
              <a:ext uri="{FF2B5EF4-FFF2-40B4-BE49-F238E27FC236}">
                <a16:creationId xmlns:a16="http://schemas.microsoft.com/office/drawing/2014/main" id="{46E6B257-D7DA-3D91-A91B-B2D2CE74D3DB}"/>
              </a:ext>
            </a:extLst>
          </p:cNvPr>
          <p:cNvSpPr txBox="1">
            <a:spLocks/>
          </p:cNvSpPr>
          <p:nvPr/>
        </p:nvSpPr>
        <p:spPr>
          <a:xfrm>
            <a:off x="7593432" y="4859657"/>
            <a:ext cx="4433931" cy="2125915"/>
          </a:xfrm>
          <a:prstGeom prst="rect">
            <a:avLst/>
          </a:prstGeom>
        </p:spPr>
        <p:txBody>
          <a:bodyPr/>
          <a:lstStyle>
            <a:lvl1pPr marL="234000" indent="-234000" algn="l" defTabSz="914400" rtl="0" eaLnBrk="1" latinLnBrk="0" hangingPunct="1">
              <a:lnSpc>
                <a:spcPct val="114000"/>
              </a:lnSpc>
              <a:spcBef>
                <a:spcPts val="1400"/>
              </a:spcBef>
              <a:buClr>
                <a:schemeClr val="accent1"/>
              </a:buClr>
              <a:buSzPct val="90000"/>
              <a:buFont typeface="Calibri" panose="020F0502020204030204" pitchFamily="34" charset="0"/>
              <a:buChar char="▪"/>
              <a:defRPr sz="2200" kern="1200">
                <a:solidFill>
                  <a:schemeClr val="tx1"/>
                </a:solidFill>
                <a:latin typeface="+mn-lt"/>
                <a:ea typeface="+mn-ea"/>
                <a:cs typeface="+mn-cs"/>
              </a:defRPr>
            </a:lvl1pPr>
            <a:lvl2pPr marL="468000" indent="-234000" algn="l" defTabSz="914400" rtl="0" eaLnBrk="1" latinLnBrk="0" hangingPunct="1">
              <a:lnSpc>
                <a:spcPct val="100000"/>
              </a:lnSpc>
              <a:spcBef>
                <a:spcPts val="600"/>
              </a:spcBef>
              <a:buClr>
                <a:schemeClr val="accent1"/>
              </a:buClr>
              <a:buSzPct val="90000"/>
              <a:buFont typeface="Calibri" panose="020F0502020204030204" pitchFamily="34" charset="0"/>
              <a:buChar char="▪"/>
              <a:defRPr sz="2200" kern="1200" baseline="0">
                <a:solidFill>
                  <a:schemeClr val="tx1"/>
                </a:solidFill>
                <a:latin typeface="+mn-lt"/>
                <a:ea typeface="+mn-ea"/>
                <a:cs typeface="+mn-cs"/>
              </a:defRPr>
            </a:lvl2pPr>
            <a:lvl3pPr marL="702000" indent="-234000" algn="l" defTabSz="914400" rtl="0" eaLnBrk="1" latinLnBrk="0" hangingPunct="1">
              <a:lnSpc>
                <a:spcPct val="100000"/>
              </a:lnSpc>
              <a:spcBef>
                <a:spcPts val="0"/>
              </a:spcBef>
              <a:buClr>
                <a:schemeClr val="accent1"/>
              </a:buClr>
              <a:buSzPct val="90000"/>
              <a:buFont typeface="Calibri" panose="020F0502020204030204" pitchFamily="34" charset="0"/>
              <a:buChar char="▪"/>
              <a:defRPr sz="2200" kern="1200">
                <a:solidFill>
                  <a:schemeClr val="tx1"/>
                </a:solidFill>
                <a:latin typeface="+mn-lt"/>
                <a:ea typeface="+mn-ea"/>
                <a:cs typeface="+mn-cs"/>
              </a:defRPr>
            </a:lvl3pPr>
            <a:lvl4pPr marL="0" indent="0" algn="l" defTabSz="914400" rtl="0" eaLnBrk="1" latinLnBrk="0" hangingPunct="1">
              <a:lnSpc>
                <a:spcPct val="100000"/>
              </a:lnSpc>
              <a:spcBef>
                <a:spcPts val="0"/>
              </a:spcBef>
              <a:buFont typeface="Arial" panose="020B0604020202020204" pitchFamily="34" charset="0"/>
              <a:buNone/>
              <a:defRPr sz="22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Arial" panose="020B0604020202020204" pitchFamily="34" charset="0"/>
              <a:buNone/>
              <a:defRPr sz="2200" kern="1200">
                <a:solidFill>
                  <a:schemeClr val="tx1"/>
                </a:solidFill>
                <a:latin typeface="+mn-lt"/>
                <a:ea typeface="+mn-ea"/>
                <a:cs typeface="+mn-cs"/>
              </a:defRPr>
            </a:lvl5pPr>
            <a:lvl6pPr marL="234000" indent="0" algn="l" defTabSz="914400" rtl="0" eaLnBrk="1" latinLnBrk="0" hangingPunct="1">
              <a:lnSpc>
                <a:spcPct val="100000"/>
              </a:lnSpc>
              <a:spcBef>
                <a:spcPts val="0"/>
              </a:spcBef>
              <a:buFont typeface="Arial" panose="020B0604020202020204" pitchFamily="34" charset="0"/>
              <a:buNone/>
              <a:defRPr sz="2200" kern="1200">
                <a:solidFill>
                  <a:schemeClr val="tx1"/>
                </a:solidFill>
                <a:latin typeface="+mn-lt"/>
                <a:ea typeface="+mn-ea"/>
                <a:cs typeface="+mn-cs"/>
              </a:defRPr>
            </a:lvl6pPr>
            <a:lvl7pPr marL="468000" indent="0" algn="l" defTabSz="914400" rtl="0" eaLnBrk="1" latinLnBrk="0" hangingPunct="1">
              <a:lnSpc>
                <a:spcPct val="100000"/>
              </a:lnSpc>
              <a:spcBef>
                <a:spcPts val="0"/>
              </a:spcBef>
              <a:buFont typeface="Arial" panose="020B0604020202020204" pitchFamily="34" charset="0"/>
              <a:buNone/>
              <a:defRPr sz="2200" kern="1200">
                <a:solidFill>
                  <a:schemeClr val="tx1"/>
                </a:solidFill>
                <a:latin typeface="+mn-lt"/>
                <a:ea typeface="+mn-ea"/>
                <a:cs typeface="+mn-cs"/>
              </a:defRPr>
            </a:lvl7pPr>
            <a:lvl8pPr marL="702000" indent="0" algn="l" defTabSz="914400" rtl="0" eaLnBrk="1" latinLnBrk="0" hangingPunct="1">
              <a:lnSpc>
                <a:spcPct val="100000"/>
              </a:lnSpc>
              <a:spcBef>
                <a:spcPts val="0"/>
              </a:spcBef>
              <a:buFont typeface="Arial" panose="020B0604020202020204" pitchFamily="34" charset="0"/>
              <a:buNone/>
              <a:defRPr sz="2200" kern="120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2200" kern="1200">
                <a:solidFill>
                  <a:schemeClr val="tx1"/>
                </a:solidFill>
                <a:latin typeface="+mn-lt"/>
                <a:ea typeface="+mn-ea"/>
                <a:cs typeface="+mn-cs"/>
              </a:defRPr>
            </a:lvl9pPr>
          </a:lstStyle>
          <a:p>
            <a:pPr marL="0" lvl="0" indent="0">
              <a:buFont typeface="Calibri" panose="020F0502020204030204" pitchFamily="34" charset="0"/>
              <a:buNone/>
            </a:pPr>
            <a:r>
              <a:rPr lang="nl-NL" dirty="0"/>
              <a:t>Bv verminderde bereikbaarheid</a:t>
            </a:r>
          </a:p>
          <a:p>
            <a:pPr marL="0" lvl="0" indent="0">
              <a:buFont typeface="Calibri" panose="020F0502020204030204" pitchFamily="34" charset="0"/>
              <a:buNone/>
            </a:pPr>
            <a:r>
              <a:rPr lang="nl-NL" sz="1800" dirty="0"/>
              <a:t>Na 70 mm bui, &gt; 30 cm water in primaire toegang binnenstad Utrecht</a:t>
            </a:r>
          </a:p>
        </p:txBody>
      </p:sp>
      <p:sp>
        <p:nvSpPr>
          <p:cNvPr id="17" name="Tijdelijke aanduiding voor inhoud 18">
            <a:extLst>
              <a:ext uri="{FF2B5EF4-FFF2-40B4-BE49-F238E27FC236}">
                <a16:creationId xmlns:a16="http://schemas.microsoft.com/office/drawing/2014/main" id="{323E4BF5-CDBE-5D89-0516-3525EE9C8EFD}"/>
              </a:ext>
            </a:extLst>
          </p:cNvPr>
          <p:cNvSpPr txBox="1">
            <a:spLocks/>
          </p:cNvSpPr>
          <p:nvPr/>
        </p:nvSpPr>
        <p:spPr>
          <a:xfrm>
            <a:off x="3886455" y="4859657"/>
            <a:ext cx="3246226" cy="1265364"/>
          </a:xfrm>
          <a:prstGeom prst="rect">
            <a:avLst/>
          </a:prstGeom>
        </p:spPr>
        <p:txBody>
          <a:bodyPr/>
          <a:lstStyle>
            <a:lvl1pPr marL="234000" indent="-234000" algn="l" defTabSz="914400" rtl="0" eaLnBrk="1" latinLnBrk="0" hangingPunct="1">
              <a:lnSpc>
                <a:spcPct val="114000"/>
              </a:lnSpc>
              <a:spcBef>
                <a:spcPts val="1400"/>
              </a:spcBef>
              <a:buClr>
                <a:schemeClr val="accent1"/>
              </a:buClr>
              <a:buSzPct val="90000"/>
              <a:buFont typeface="Calibri" panose="020F0502020204030204" pitchFamily="34" charset="0"/>
              <a:buChar char="▪"/>
              <a:defRPr sz="2200" kern="1200">
                <a:solidFill>
                  <a:schemeClr val="tx1"/>
                </a:solidFill>
                <a:latin typeface="+mn-lt"/>
                <a:ea typeface="+mn-ea"/>
                <a:cs typeface="+mn-cs"/>
              </a:defRPr>
            </a:lvl1pPr>
            <a:lvl2pPr marL="468000" indent="-234000" algn="l" defTabSz="914400" rtl="0" eaLnBrk="1" latinLnBrk="0" hangingPunct="1">
              <a:lnSpc>
                <a:spcPct val="100000"/>
              </a:lnSpc>
              <a:spcBef>
                <a:spcPts val="600"/>
              </a:spcBef>
              <a:buClr>
                <a:schemeClr val="accent1"/>
              </a:buClr>
              <a:buSzPct val="90000"/>
              <a:buFont typeface="Calibri" panose="020F0502020204030204" pitchFamily="34" charset="0"/>
              <a:buChar char="▪"/>
              <a:defRPr sz="2200" kern="1200" baseline="0">
                <a:solidFill>
                  <a:schemeClr val="tx1"/>
                </a:solidFill>
                <a:latin typeface="+mn-lt"/>
                <a:ea typeface="+mn-ea"/>
                <a:cs typeface="+mn-cs"/>
              </a:defRPr>
            </a:lvl2pPr>
            <a:lvl3pPr marL="702000" indent="-234000" algn="l" defTabSz="914400" rtl="0" eaLnBrk="1" latinLnBrk="0" hangingPunct="1">
              <a:lnSpc>
                <a:spcPct val="100000"/>
              </a:lnSpc>
              <a:spcBef>
                <a:spcPts val="0"/>
              </a:spcBef>
              <a:buClr>
                <a:schemeClr val="accent1"/>
              </a:buClr>
              <a:buSzPct val="90000"/>
              <a:buFont typeface="Calibri" panose="020F0502020204030204" pitchFamily="34" charset="0"/>
              <a:buChar char="▪"/>
              <a:defRPr sz="2200" kern="1200">
                <a:solidFill>
                  <a:schemeClr val="tx1"/>
                </a:solidFill>
                <a:latin typeface="+mn-lt"/>
                <a:ea typeface="+mn-ea"/>
                <a:cs typeface="+mn-cs"/>
              </a:defRPr>
            </a:lvl3pPr>
            <a:lvl4pPr marL="0" indent="0" algn="l" defTabSz="914400" rtl="0" eaLnBrk="1" latinLnBrk="0" hangingPunct="1">
              <a:lnSpc>
                <a:spcPct val="100000"/>
              </a:lnSpc>
              <a:spcBef>
                <a:spcPts val="0"/>
              </a:spcBef>
              <a:buFont typeface="Arial" panose="020B0604020202020204" pitchFamily="34" charset="0"/>
              <a:buNone/>
              <a:defRPr sz="22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Arial" panose="020B0604020202020204" pitchFamily="34" charset="0"/>
              <a:buNone/>
              <a:defRPr sz="2200" kern="1200">
                <a:solidFill>
                  <a:schemeClr val="tx1"/>
                </a:solidFill>
                <a:latin typeface="+mn-lt"/>
                <a:ea typeface="+mn-ea"/>
                <a:cs typeface="+mn-cs"/>
              </a:defRPr>
            </a:lvl5pPr>
            <a:lvl6pPr marL="234000" indent="0" algn="l" defTabSz="914400" rtl="0" eaLnBrk="1" latinLnBrk="0" hangingPunct="1">
              <a:lnSpc>
                <a:spcPct val="100000"/>
              </a:lnSpc>
              <a:spcBef>
                <a:spcPts val="0"/>
              </a:spcBef>
              <a:buFont typeface="Arial" panose="020B0604020202020204" pitchFamily="34" charset="0"/>
              <a:buNone/>
              <a:defRPr sz="2200" kern="1200">
                <a:solidFill>
                  <a:schemeClr val="tx1"/>
                </a:solidFill>
                <a:latin typeface="+mn-lt"/>
                <a:ea typeface="+mn-ea"/>
                <a:cs typeface="+mn-cs"/>
              </a:defRPr>
            </a:lvl6pPr>
            <a:lvl7pPr marL="468000" indent="0" algn="l" defTabSz="914400" rtl="0" eaLnBrk="1" latinLnBrk="0" hangingPunct="1">
              <a:lnSpc>
                <a:spcPct val="100000"/>
              </a:lnSpc>
              <a:spcBef>
                <a:spcPts val="0"/>
              </a:spcBef>
              <a:buFont typeface="Arial" panose="020B0604020202020204" pitchFamily="34" charset="0"/>
              <a:buNone/>
              <a:defRPr sz="2200" kern="1200">
                <a:solidFill>
                  <a:schemeClr val="tx1"/>
                </a:solidFill>
                <a:latin typeface="+mn-lt"/>
                <a:ea typeface="+mn-ea"/>
                <a:cs typeface="+mn-cs"/>
              </a:defRPr>
            </a:lvl7pPr>
            <a:lvl8pPr marL="702000" indent="0" algn="l" defTabSz="914400" rtl="0" eaLnBrk="1" latinLnBrk="0" hangingPunct="1">
              <a:lnSpc>
                <a:spcPct val="100000"/>
              </a:lnSpc>
              <a:spcBef>
                <a:spcPts val="0"/>
              </a:spcBef>
              <a:buFont typeface="Arial" panose="020B0604020202020204" pitchFamily="34" charset="0"/>
              <a:buNone/>
              <a:defRPr sz="2200" kern="120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2200" kern="1200">
                <a:solidFill>
                  <a:schemeClr val="tx1"/>
                </a:solidFill>
                <a:latin typeface="+mn-lt"/>
                <a:ea typeface="+mn-ea"/>
                <a:cs typeface="+mn-cs"/>
              </a:defRPr>
            </a:lvl9pPr>
          </a:lstStyle>
          <a:p>
            <a:pPr marL="0" lvl="0" indent="0">
              <a:buFont typeface="Calibri" panose="020F0502020204030204" pitchFamily="34" charset="0"/>
              <a:buNone/>
            </a:pPr>
            <a:endParaRPr lang="nl-NL" dirty="0"/>
          </a:p>
        </p:txBody>
      </p:sp>
      <p:sp>
        <p:nvSpPr>
          <p:cNvPr id="19" name="Tijdelijke aanduiding voor inhoud 8">
            <a:extLst>
              <a:ext uri="{FF2B5EF4-FFF2-40B4-BE49-F238E27FC236}">
                <a16:creationId xmlns:a16="http://schemas.microsoft.com/office/drawing/2014/main" id="{589C1204-EB57-0FE9-0669-3FDA9EB4E8F6}"/>
              </a:ext>
            </a:extLst>
          </p:cNvPr>
          <p:cNvSpPr txBox="1">
            <a:spLocks/>
          </p:cNvSpPr>
          <p:nvPr/>
        </p:nvSpPr>
        <p:spPr>
          <a:xfrm>
            <a:off x="640229" y="4861700"/>
            <a:ext cx="3246226" cy="1801612"/>
          </a:xfrm>
          <a:prstGeom prst="rect">
            <a:avLst/>
          </a:prstGeom>
        </p:spPr>
        <p:txBody>
          <a:bodyPr/>
          <a:lstStyle>
            <a:lvl1pPr marL="234000" indent="-234000" algn="l" defTabSz="914400" rtl="0" eaLnBrk="1" latinLnBrk="0" hangingPunct="1">
              <a:lnSpc>
                <a:spcPct val="114000"/>
              </a:lnSpc>
              <a:spcBef>
                <a:spcPts val="1400"/>
              </a:spcBef>
              <a:buClr>
                <a:schemeClr val="accent1"/>
              </a:buClr>
              <a:buSzPct val="90000"/>
              <a:buFont typeface="Calibri" panose="020F0502020204030204" pitchFamily="34" charset="0"/>
              <a:buChar char="▪"/>
              <a:defRPr sz="2200" kern="1200">
                <a:solidFill>
                  <a:schemeClr val="tx1"/>
                </a:solidFill>
                <a:latin typeface="+mn-lt"/>
                <a:ea typeface="+mn-ea"/>
                <a:cs typeface="+mn-cs"/>
              </a:defRPr>
            </a:lvl1pPr>
            <a:lvl2pPr marL="468000" indent="-234000" algn="l" defTabSz="914400" rtl="0" eaLnBrk="1" latinLnBrk="0" hangingPunct="1">
              <a:lnSpc>
                <a:spcPct val="100000"/>
              </a:lnSpc>
              <a:spcBef>
                <a:spcPts val="600"/>
              </a:spcBef>
              <a:buClr>
                <a:schemeClr val="accent1"/>
              </a:buClr>
              <a:buSzPct val="90000"/>
              <a:buFont typeface="Calibri" panose="020F0502020204030204" pitchFamily="34" charset="0"/>
              <a:buChar char="▪"/>
              <a:defRPr sz="2200" kern="1200" baseline="0">
                <a:solidFill>
                  <a:schemeClr val="tx1"/>
                </a:solidFill>
                <a:latin typeface="+mn-lt"/>
                <a:ea typeface="+mn-ea"/>
                <a:cs typeface="+mn-cs"/>
              </a:defRPr>
            </a:lvl2pPr>
            <a:lvl3pPr marL="702000" indent="-234000" algn="l" defTabSz="914400" rtl="0" eaLnBrk="1" latinLnBrk="0" hangingPunct="1">
              <a:lnSpc>
                <a:spcPct val="100000"/>
              </a:lnSpc>
              <a:spcBef>
                <a:spcPts val="0"/>
              </a:spcBef>
              <a:buClr>
                <a:schemeClr val="accent1"/>
              </a:buClr>
              <a:buSzPct val="90000"/>
              <a:buFont typeface="Calibri" panose="020F0502020204030204" pitchFamily="34" charset="0"/>
              <a:buChar char="▪"/>
              <a:defRPr sz="2200" kern="1200">
                <a:solidFill>
                  <a:schemeClr val="tx1"/>
                </a:solidFill>
                <a:latin typeface="+mn-lt"/>
                <a:ea typeface="+mn-ea"/>
                <a:cs typeface="+mn-cs"/>
              </a:defRPr>
            </a:lvl3pPr>
            <a:lvl4pPr marL="0" indent="0" algn="l" defTabSz="914400" rtl="0" eaLnBrk="1" latinLnBrk="0" hangingPunct="1">
              <a:lnSpc>
                <a:spcPct val="100000"/>
              </a:lnSpc>
              <a:spcBef>
                <a:spcPts val="0"/>
              </a:spcBef>
              <a:buFont typeface="Arial" panose="020B0604020202020204" pitchFamily="34" charset="0"/>
              <a:buNone/>
              <a:defRPr sz="22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Arial" panose="020B0604020202020204" pitchFamily="34" charset="0"/>
              <a:buNone/>
              <a:defRPr sz="2200" kern="1200">
                <a:solidFill>
                  <a:schemeClr val="tx1"/>
                </a:solidFill>
                <a:latin typeface="+mn-lt"/>
                <a:ea typeface="+mn-ea"/>
                <a:cs typeface="+mn-cs"/>
              </a:defRPr>
            </a:lvl5pPr>
            <a:lvl6pPr marL="234000" indent="0" algn="l" defTabSz="914400" rtl="0" eaLnBrk="1" latinLnBrk="0" hangingPunct="1">
              <a:lnSpc>
                <a:spcPct val="100000"/>
              </a:lnSpc>
              <a:spcBef>
                <a:spcPts val="0"/>
              </a:spcBef>
              <a:buFont typeface="Arial" panose="020B0604020202020204" pitchFamily="34" charset="0"/>
              <a:buNone/>
              <a:defRPr sz="2200" kern="1200">
                <a:solidFill>
                  <a:schemeClr val="tx1"/>
                </a:solidFill>
                <a:latin typeface="+mn-lt"/>
                <a:ea typeface="+mn-ea"/>
                <a:cs typeface="+mn-cs"/>
              </a:defRPr>
            </a:lvl6pPr>
            <a:lvl7pPr marL="468000" indent="0" algn="l" defTabSz="914400" rtl="0" eaLnBrk="1" latinLnBrk="0" hangingPunct="1">
              <a:lnSpc>
                <a:spcPct val="100000"/>
              </a:lnSpc>
              <a:spcBef>
                <a:spcPts val="0"/>
              </a:spcBef>
              <a:buFont typeface="Arial" panose="020B0604020202020204" pitchFamily="34" charset="0"/>
              <a:buNone/>
              <a:defRPr sz="2200" kern="1200">
                <a:solidFill>
                  <a:schemeClr val="tx1"/>
                </a:solidFill>
                <a:latin typeface="+mn-lt"/>
                <a:ea typeface="+mn-ea"/>
                <a:cs typeface="+mn-cs"/>
              </a:defRPr>
            </a:lvl7pPr>
            <a:lvl8pPr marL="702000" indent="0" algn="l" defTabSz="914400" rtl="0" eaLnBrk="1" latinLnBrk="0" hangingPunct="1">
              <a:lnSpc>
                <a:spcPct val="100000"/>
              </a:lnSpc>
              <a:spcBef>
                <a:spcPts val="0"/>
              </a:spcBef>
              <a:buFont typeface="Arial" panose="020B0604020202020204" pitchFamily="34" charset="0"/>
              <a:buNone/>
              <a:defRPr sz="2200" kern="120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2200" kern="1200">
                <a:solidFill>
                  <a:schemeClr val="tx1"/>
                </a:solidFill>
                <a:latin typeface="+mn-lt"/>
                <a:ea typeface="+mn-ea"/>
                <a:cs typeface="+mn-cs"/>
              </a:defRPr>
            </a:lvl9pPr>
          </a:lstStyle>
          <a:p>
            <a:pPr marL="0" lvl="0" indent="0">
              <a:buFont typeface="Calibri" panose="020F0502020204030204" pitchFamily="34" charset="0"/>
              <a:buNone/>
            </a:pPr>
            <a:endParaRPr lang="nl-NL" sz="1800" dirty="0"/>
          </a:p>
        </p:txBody>
      </p:sp>
      <p:pic>
        <p:nvPicPr>
          <p:cNvPr id="3" name="Afbeelding 2">
            <a:extLst>
              <a:ext uri="{FF2B5EF4-FFF2-40B4-BE49-F238E27FC236}">
                <a16:creationId xmlns:a16="http://schemas.microsoft.com/office/drawing/2014/main" id="{E4EB9801-0702-AFAD-A0EA-065E9F0EE431}"/>
              </a:ext>
            </a:extLst>
          </p:cNvPr>
          <p:cNvPicPr>
            <a:picLocks noChangeAspect="1"/>
          </p:cNvPicPr>
          <p:nvPr/>
        </p:nvPicPr>
        <p:blipFill>
          <a:blip r:embed="rId4"/>
          <a:stretch>
            <a:fillRect/>
          </a:stretch>
        </p:blipFill>
        <p:spPr>
          <a:xfrm>
            <a:off x="1163543" y="1163842"/>
            <a:ext cx="4285859" cy="5694158"/>
          </a:xfrm>
          <a:prstGeom prst="rect">
            <a:avLst/>
          </a:prstGeom>
        </p:spPr>
      </p:pic>
    </p:spTree>
    <p:extLst>
      <p:ext uri="{BB962C8B-B14F-4D97-AF65-F5344CB8AC3E}">
        <p14:creationId xmlns:p14="http://schemas.microsoft.com/office/powerpoint/2010/main" val="55405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10500E-B008-053C-9EC6-CE0ABF821660}"/>
              </a:ext>
            </a:extLst>
          </p:cNvPr>
          <p:cNvSpPr>
            <a:spLocks noGrp="1"/>
          </p:cNvSpPr>
          <p:nvPr>
            <p:ph type="title"/>
          </p:nvPr>
        </p:nvSpPr>
        <p:spPr>
          <a:xfrm>
            <a:off x="317499" y="317500"/>
            <a:ext cx="8878751" cy="1079500"/>
          </a:xfrm>
        </p:spPr>
        <p:txBody>
          <a:bodyPr/>
          <a:lstStyle/>
          <a:p>
            <a:r>
              <a:rPr lang="nl-NL" dirty="0"/>
              <a:t>Themabijeenkomst AB VRU 3 juli 2023</a:t>
            </a:r>
          </a:p>
        </p:txBody>
      </p:sp>
      <p:sp>
        <p:nvSpPr>
          <p:cNvPr id="3" name="Tijdelijke aanduiding voor inhoud 2">
            <a:extLst>
              <a:ext uri="{FF2B5EF4-FFF2-40B4-BE49-F238E27FC236}">
                <a16:creationId xmlns:a16="http://schemas.microsoft.com/office/drawing/2014/main" id="{BFB2C1DA-6F15-1BD0-0DD8-BF10529B83EF}"/>
              </a:ext>
            </a:extLst>
          </p:cNvPr>
          <p:cNvSpPr>
            <a:spLocks noGrp="1"/>
          </p:cNvSpPr>
          <p:nvPr>
            <p:ph sz="half" idx="1"/>
          </p:nvPr>
        </p:nvSpPr>
        <p:spPr>
          <a:xfrm>
            <a:off x="438331" y="1317897"/>
            <a:ext cx="12062823" cy="4432300"/>
          </a:xfrm>
        </p:spPr>
        <p:txBody>
          <a:bodyPr/>
          <a:lstStyle/>
          <a:p>
            <a:pPr>
              <a:lnSpc>
                <a:spcPts val="1400"/>
              </a:lnSpc>
              <a:buFont typeface="Arial" panose="020B0604020202020204" pitchFamily="34" charset="0"/>
              <a:buChar char="•"/>
            </a:pPr>
            <a:r>
              <a:rPr lang="nl-NL" sz="2800" dirty="0"/>
              <a:t>Voor burgemeesters &amp; wethouders water /RO</a:t>
            </a:r>
          </a:p>
          <a:p>
            <a:pPr>
              <a:lnSpc>
                <a:spcPts val="1400"/>
              </a:lnSpc>
              <a:buFont typeface="Arial" panose="020B0604020202020204" pitchFamily="34" charset="0"/>
              <a:buChar char="•"/>
            </a:pPr>
            <a:r>
              <a:rPr lang="nl-NL" sz="2800" dirty="0"/>
              <a:t>Sprekers: dijkgraaf / burgemeester /	 wethouder RO</a:t>
            </a:r>
          </a:p>
          <a:p>
            <a:pPr>
              <a:lnSpc>
                <a:spcPts val="1400"/>
              </a:lnSpc>
              <a:buFont typeface="Arial" panose="020B0604020202020204" pitchFamily="34" charset="0"/>
              <a:buChar char="•"/>
            </a:pPr>
            <a:r>
              <a:rPr lang="nl-NL" sz="2800" dirty="0"/>
              <a:t>Van wateroverlast </a:t>
            </a:r>
            <a:r>
              <a:rPr lang="nl-NL" sz="2800" dirty="0">
                <a:sym typeface="Wingdings" panose="05000000000000000000" pitchFamily="2" charset="2"/>
              </a:rPr>
              <a:t> waterbom Limburg  overstromingen</a:t>
            </a:r>
          </a:p>
          <a:p>
            <a:pPr marL="0" indent="0">
              <a:lnSpc>
                <a:spcPts val="1400"/>
              </a:lnSpc>
              <a:buNone/>
            </a:pPr>
            <a:endParaRPr lang="nl-NL" sz="2400" dirty="0"/>
          </a:p>
        </p:txBody>
      </p:sp>
      <p:pic>
        <p:nvPicPr>
          <p:cNvPr id="7" name="Afbeelding 6">
            <a:extLst>
              <a:ext uri="{FF2B5EF4-FFF2-40B4-BE49-F238E27FC236}">
                <a16:creationId xmlns:a16="http://schemas.microsoft.com/office/drawing/2014/main" id="{A0541FB0-F01D-489E-8105-8B92B300B940}"/>
              </a:ext>
            </a:extLst>
          </p:cNvPr>
          <p:cNvPicPr>
            <a:picLocks noChangeAspect="1"/>
          </p:cNvPicPr>
          <p:nvPr/>
        </p:nvPicPr>
        <p:blipFill>
          <a:blip r:embed="rId3"/>
          <a:stretch>
            <a:fillRect/>
          </a:stretch>
        </p:blipFill>
        <p:spPr>
          <a:xfrm>
            <a:off x="2208999" y="2566852"/>
            <a:ext cx="6987251" cy="3780106"/>
          </a:xfrm>
          <a:prstGeom prst="rect">
            <a:avLst/>
          </a:prstGeom>
        </p:spPr>
      </p:pic>
    </p:spTree>
    <p:extLst>
      <p:ext uri="{BB962C8B-B14F-4D97-AF65-F5344CB8AC3E}">
        <p14:creationId xmlns:p14="http://schemas.microsoft.com/office/powerpoint/2010/main" val="2318003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10500E-B008-053C-9EC6-CE0ABF821660}"/>
              </a:ext>
            </a:extLst>
          </p:cNvPr>
          <p:cNvSpPr>
            <a:spLocks noGrp="1"/>
          </p:cNvSpPr>
          <p:nvPr>
            <p:ph type="title"/>
          </p:nvPr>
        </p:nvSpPr>
        <p:spPr>
          <a:xfrm>
            <a:off x="317499" y="317500"/>
            <a:ext cx="8878751" cy="1079500"/>
          </a:xfrm>
        </p:spPr>
        <p:txBody>
          <a:bodyPr/>
          <a:lstStyle/>
          <a:p>
            <a:r>
              <a:rPr lang="nl-NL" dirty="0"/>
              <a:t>Themabijeenkomst AB VRU 3 juli 2023</a:t>
            </a:r>
          </a:p>
        </p:txBody>
      </p:sp>
      <p:sp>
        <p:nvSpPr>
          <p:cNvPr id="3" name="Tijdelijke aanduiding voor inhoud 2">
            <a:extLst>
              <a:ext uri="{FF2B5EF4-FFF2-40B4-BE49-F238E27FC236}">
                <a16:creationId xmlns:a16="http://schemas.microsoft.com/office/drawing/2014/main" id="{BFB2C1DA-6F15-1BD0-0DD8-BF10529B83EF}"/>
              </a:ext>
            </a:extLst>
          </p:cNvPr>
          <p:cNvSpPr>
            <a:spLocks noGrp="1"/>
          </p:cNvSpPr>
          <p:nvPr>
            <p:ph sz="half" idx="1"/>
          </p:nvPr>
        </p:nvSpPr>
        <p:spPr>
          <a:xfrm>
            <a:off x="317499" y="1651000"/>
            <a:ext cx="5234215" cy="4432300"/>
          </a:xfrm>
        </p:spPr>
        <p:txBody>
          <a:bodyPr/>
          <a:lstStyle/>
          <a:p>
            <a:pPr marL="0" lvl="0" indent="0">
              <a:lnSpc>
                <a:spcPct val="100000"/>
              </a:lnSpc>
              <a:buNone/>
            </a:pPr>
            <a:r>
              <a:rPr lang="nl-NL" sz="2400" b="1" dirty="0">
                <a:effectLst/>
                <a:latin typeface="Calibri" panose="020F0502020204030204" pitchFamily="34" charset="0"/>
                <a:ea typeface="Times New Roman" panose="02020603050405020304" pitchFamily="18" charset="0"/>
              </a:rPr>
              <a:t>Uitkomsten:</a:t>
            </a:r>
          </a:p>
          <a:p>
            <a:pPr marL="0" lvl="0" indent="0">
              <a:lnSpc>
                <a:spcPct val="100000"/>
              </a:lnSpc>
              <a:buNone/>
            </a:pPr>
            <a:endParaRPr lang="nl-NL" sz="2400" b="1" dirty="0">
              <a:effectLst/>
              <a:latin typeface="Calibri" panose="020F0502020204030204" pitchFamily="34" charset="0"/>
              <a:ea typeface="Times New Roman" panose="02020603050405020304" pitchFamily="18" charset="0"/>
            </a:endParaRPr>
          </a:p>
          <a:p>
            <a:pPr marL="576900" lvl="1" indent="-342900">
              <a:buFont typeface="+mj-lt"/>
              <a:buAutoNum type="arabicPeriod"/>
            </a:pPr>
            <a:r>
              <a:rPr lang="nl-NL" sz="2400" dirty="0">
                <a:effectLst/>
                <a:latin typeface="Calibri" panose="020F0502020204030204" pitchFamily="34" charset="0"/>
                <a:ea typeface="Times New Roman" panose="02020603050405020304" pitchFamily="18" charset="0"/>
              </a:rPr>
              <a:t>inzicht in effecten</a:t>
            </a:r>
          </a:p>
          <a:p>
            <a:pPr marL="576900" lvl="1" indent="-342900">
              <a:buFont typeface="+mj-lt"/>
              <a:buAutoNum type="arabicPeriod"/>
            </a:pPr>
            <a:r>
              <a:rPr lang="nl-NL" sz="2400" dirty="0">
                <a:effectLst/>
                <a:latin typeface="Calibri" panose="020F0502020204030204" pitchFamily="34" charset="0"/>
                <a:ea typeface="Times New Roman" panose="02020603050405020304" pitchFamily="18" charset="0"/>
              </a:rPr>
              <a:t>(</a:t>
            </a:r>
            <a:r>
              <a:rPr lang="nl-NL" sz="2400" dirty="0" err="1">
                <a:effectLst/>
                <a:latin typeface="Calibri" panose="020F0502020204030204" pitchFamily="34" charset="0"/>
                <a:ea typeface="Times New Roman" panose="02020603050405020304" pitchFamily="18" charset="0"/>
              </a:rPr>
              <a:t>veiligheids</a:t>
            </a:r>
            <a:r>
              <a:rPr lang="nl-NL" sz="2400" dirty="0">
                <a:effectLst/>
                <a:latin typeface="Calibri" panose="020F0502020204030204" pitchFamily="34" charset="0"/>
                <a:ea typeface="Times New Roman" panose="02020603050405020304" pitchFamily="18" charset="0"/>
              </a:rPr>
              <a:t>)bewustwording vergroten </a:t>
            </a:r>
          </a:p>
          <a:p>
            <a:pPr marL="576900" lvl="1" indent="-342900">
              <a:buFont typeface="+mj-lt"/>
              <a:buAutoNum type="arabicPeriod"/>
            </a:pPr>
            <a:r>
              <a:rPr lang="nl-NL" sz="2400" dirty="0">
                <a:effectLst/>
                <a:latin typeface="Calibri" panose="020F0502020204030204" pitchFamily="34" charset="0"/>
                <a:ea typeface="Times New Roman" panose="02020603050405020304" pitchFamily="18" charset="0"/>
              </a:rPr>
              <a:t>inzetten op weerbaarheid </a:t>
            </a:r>
          </a:p>
          <a:p>
            <a:pPr marL="576900" lvl="1" indent="-342900">
              <a:buFont typeface="+mj-lt"/>
              <a:buAutoNum type="arabicPeriod"/>
            </a:pPr>
            <a:r>
              <a:rPr lang="nl-NL" sz="2400" dirty="0">
                <a:effectLst/>
                <a:latin typeface="Calibri" panose="020F0502020204030204" pitchFamily="34" charset="0"/>
                <a:ea typeface="Times New Roman" panose="02020603050405020304" pitchFamily="18" charset="0"/>
              </a:rPr>
              <a:t>organiseren van samenwerking/kennisdeling</a:t>
            </a:r>
          </a:p>
          <a:p>
            <a:pPr marL="576900" lvl="1" indent="-342900">
              <a:buFont typeface="+mj-lt"/>
              <a:buAutoNum type="arabicPeriod"/>
            </a:pPr>
            <a:r>
              <a:rPr lang="nl-NL" sz="2400" dirty="0">
                <a:effectLst/>
                <a:latin typeface="Calibri" panose="020F0502020204030204" pitchFamily="34" charset="0"/>
                <a:ea typeface="Times New Roman" panose="02020603050405020304" pitchFamily="18" charset="0"/>
              </a:rPr>
              <a:t>oefenen </a:t>
            </a:r>
            <a:endParaRPr lang="nl-NL" sz="2400" dirty="0"/>
          </a:p>
        </p:txBody>
      </p:sp>
      <p:sp>
        <p:nvSpPr>
          <p:cNvPr id="4" name="Tijdelijke aanduiding voor inhoud 2">
            <a:extLst>
              <a:ext uri="{FF2B5EF4-FFF2-40B4-BE49-F238E27FC236}">
                <a16:creationId xmlns:a16="http://schemas.microsoft.com/office/drawing/2014/main" id="{CE446F1E-AF28-753D-D6AB-C202C7676BBD}"/>
              </a:ext>
            </a:extLst>
          </p:cNvPr>
          <p:cNvSpPr txBox="1">
            <a:spLocks/>
          </p:cNvSpPr>
          <p:nvPr/>
        </p:nvSpPr>
        <p:spPr bwMode="gray">
          <a:xfrm>
            <a:off x="5656217" y="1212850"/>
            <a:ext cx="5234215" cy="4432300"/>
          </a:xfrm>
          <a:prstGeom prst="rect">
            <a:avLst/>
          </a:prstGeom>
        </p:spPr>
        <p:txBody>
          <a:bodyPr vert="horz" lIns="0" tIns="0" rIns="0" bIns="0" rtlCol="0">
            <a:noAutofit/>
          </a:bodyPr>
          <a:lstStyle>
            <a:lvl1pPr marL="234000" indent="-234000" algn="l" defTabSz="914400" rtl="0" eaLnBrk="1" latinLnBrk="0" hangingPunct="1">
              <a:lnSpc>
                <a:spcPct val="114000"/>
              </a:lnSpc>
              <a:spcBef>
                <a:spcPts val="1400"/>
              </a:spcBef>
              <a:buClr>
                <a:schemeClr val="accent1"/>
              </a:buClr>
              <a:buSzPct val="90000"/>
              <a:buFont typeface="Calibri" panose="020F0502020204030204" pitchFamily="34" charset="0"/>
              <a:buChar char="▪"/>
              <a:defRPr sz="2200" kern="1200">
                <a:solidFill>
                  <a:schemeClr val="tx1"/>
                </a:solidFill>
                <a:latin typeface="+mn-lt"/>
                <a:ea typeface="+mn-ea"/>
                <a:cs typeface="+mn-cs"/>
              </a:defRPr>
            </a:lvl1pPr>
            <a:lvl2pPr marL="468000" indent="-234000" algn="l" defTabSz="914400" rtl="0" eaLnBrk="1" latinLnBrk="0" hangingPunct="1">
              <a:lnSpc>
                <a:spcPct val="100000"/>
              </a:lnSpc>
              <a:spcBef>
                <a:spcPts val="600"/>
              </a:spcBef>
              <a:buClr>
                <a:schemeClr val="accent1"/>
              </a:buClr>
              <a:buSzPct val="90000"/>
              <a:buFont typeface="Calibri" panose="020F0502020204030204" pitchFamily="34" charset="0"/>
              <a:buChar char="▪"/>
              <a:defRPr sz="2200" kern="1200" baseline="0">
                <a:solidFill>
                  <a:schemeClr val="tx1"/>
                </a:solidFill>
                <a:latin typeface="+mn-lt"/>
                <a:ea typeface="+mn-ea"/>
                <a:cs typeface="+mn-cs"/>
              </a:defRPr>
            </a:lvl2pPr>
            <a:lvl3pPr marL="702000" indent="-234000" algn="l" defTabSz="914400" rtl="0" eaLnBrk="1" latinLnBrk="0" hangingPunct="1">
              <a:lnSpc>
                <a:spcPct val="100000"/>
              </a:lnSpc>
              <a:spcBef>
                <a:spcPts val="0"/>
              </a:spcBef>
              <a:buClr>
                <a:schemeClr val="accent1"/>
              </a:buClr>
              <a:buSzPct val="90000"/>
              <a:buFont typeface="Calibri" panose="020F0502020204030204" pitchFamily="34" charset="0"/>
              <a:buChar char="▪"/>
              <a:defRPr sz="2200" kern="1200">
                <a:solidFill>
                  <a:schemeClr val="tx1"/>
                </a:solidFill>
                <a:latin typeface="+mn-lt"/>
                <a:ea typeface="+mn-ea"/>
                <a:cs typeface="+mn-cs"/>
              </a:defRPr>
            </a:lvl3pPr>
            <a:lvl4pPr marL="0" indent="0" algn="l" defTabSz="914400" rtl="0" eaLnBrk="1" latinLnBrk="0" hangingPunct="1">
              <a:lnSpc>
                <a:spcPct val="100000"/>
              </a:lnSpc>
              <a:spcBef>
                <a:spcPts val="0"/>
              </a:spcBef>
              <a:buFont typeface="Arial" panose="020B0604020202020204" pitchFamily="34" charset="0"/>
              <a:buNone/>
              <a:defRPr sz="22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Arial" panose="020B0604020202020204" pitchFamily="34" charset="0"/>
              <a:buNone/>
              <a:defRPr sz="2200" kern="1200">
                <a:solidFill>
                  <a:schemeClr val="tx1"/>
                </a:solidFill>
                <a:latin typeface="+mn-lt"/>
                <a:ea typeface="+mn-ea"/>
                <a:cs typeface="+mn-cs"/>
              </a:defRPr>
            </a:lvl5pPr>
            <a:lvl6pPr marL="234000" indent="0" algn="l" defTabSz="914400" rtl="0" eaLnBrk="1" latinLnBrk="0" hangingPunct="1">
              <a:lnSpc>
                <a:spcPct val="100000"/>
              </a:lnSpc>
              <a:spcBef>
                <a:spcPts val="0"/>
              </a:spcBef>
              <a:buFont typeface="Arial" panose="020B0604020202020204" pitchFamily="34" charset="0"/>
              <a:buNone/>
              <a:defRPr sz="2200" kern="1200">
                <a:solidFill>
                  <a:schemeClr val="tx1"/>
                </a:solidFill>
                <a:latin typeface="+mn-lt"/>
                <a:ea typeface="+mn-ea"/>
                <a:cs typeface="+mn-cs"/>
              </a:defRPr>
            </a:lvl6pPr>
            <a:lvl7pPr marL="468000" indent="0" algn="l" defTabSz="914400" rtl="0" eaLnBrk="1" latinLnBrk="0" hangingPunct="1">
              <a:lnSpc>
                <a:spcPct val="100000"/>
              </a:lnSpc>
              <a:spcBef>
                <a:spcPts val="0"/>
              </a:spcBef>
              <a:buFont typeface="Arial" panose="020B0604020202020204" pitchFamily="34" charset="0"/>
              <a:buNone/>
              <a:defRPr sz="2200" kern="1200">
                <a:solidFill>
                  <a:schemeClr val="tx1"/>
                </a:solidFill>
                <a:latin typeface="+mn-lt"/>
                <a:ea typeface="+mn-ea"/>
                <a:cs typeface="+mn-cs"/>
              </a:defRPr>
            </a:lvl7pPr>
            <a:lvl8pPr marL="702000" indent="0" algn="l" defTabSz="914400" rtl="0" eaLnBrk="1" latinLnBrk="0" hangingPunct="1">
              <a:lnSpc>
                <a:spcPct val="100000"/>
              </a:lnSpc>
              <a:spcBef>
                <a:spcPts val="0"/>
              </a:spcBef>
              <a:buFont typeface="Arial" panose="020B0604020202020204" pitchFamily="34" charset="0"/>
              <a:buNone/>
              <a:defRPr sz="2200" kern="120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2200" kern="1200">
                <a:solidFill>
                  <a:schemeClr val="tx1"/>
                </a:solidFill>
                <a:latin typeface="+mn-lt"/>
                <a:ea typeface="+mn-ea"/>
                <a:cs typeface="+mn-cs"/>
              </a:defRPr>
            </a:lvl9pPr>
          </a:lstStyle>
          <a:p>
            <a:pPr marL="0" lvl="0" indent="0">
              <a:lnSpc>
                <a:spcPct val="100000"/>
              </a:lnSpc>
              <a:buFont typeface="Calibri" panose="020F0502020204030204" pitchFamily="34" charset="0"/>
              <a:buNone/>
            </a:pPr>
            <a:r>
              <a:rPr lang="nl-NL" sz="2400" b="1" dirty="0">
                <a:latin typeface="Calibri" panose="020F0502020204030204" pitchFamily="34" charset="0"/>
                <a:ea typeface="Times New Roman" panose="02020603050405020304" pitchFamily="18" charset="0"/>
              </a:rPr>
              <a:t>Organisatie:</a:t>
            </a:r>
          </a:p>
          <a:p>
            <a:pPr marL="0" lvl="0" indent="0">
              <a:lnSpc>
                <a:spcPct val="100000"/>
              </a:lnSpc>
              <a:buFont typeface="Calibri" panose="020F0502020204030204" pitchFamily="34" charset="0"/>
              <a:buNone/>
            </a:pPr>
            <a:endParaRPr lang="nl-NL" sz="800" b="1" dirty="0">
              <a:latin typeface="Calibri" panose="020F0502020204030204" pitchFamily="34" charset="0"/>
              <a:ea typeface="Times New Roman" panose="02020603050405020304" pitchFamily="18" charset="0"/>
            </a:endParaRPr>
          </a:p>
          <a:p>
            <a:pPr marL="0" lvl="0" indent="0">
              <a:lnSpc>
                <a:spcPct val="100000"/>
              </a:lnSpc>
              <a:buFont typeface="Calibri" panose="020F0502020204030204" pitchFamily="34" charset="0"/>
              <a:buNone/>
            </a:pPr>
            <a:r>
              <a:rPr lang="nl-NL" sz="2400" dirty="0">
                <a:latin typeface="Calibri" panose="020F0502020204030204" pitchFamily="34" charset="0"/>
                <a:ea typeface="Times New Roman" panose="02020603050405020304" pitchFamily="18" charset="0"/>
              </a:rPr>
              <a:t>- bestuurlijke kopgroep</a:t>
            </a:r>
          </a:p>
          <a:p>
            <a:pPr marL="0" lvl="0" indent="0">
              <a:lnSpc>
                <a:spcPct val="100000"/>
              </a:lnSpc>
              <a:buFont typeface="Calibri" panose="020F0502020204030204" pitchFamily="34" charset="0"/>
              <a:buNone/>
            </a:pPr>
            <a:r>
              <a:rPr lang="nl-NL" sz="2400" dirty="0">
                <a:latin typeface="Calibri" panose="020F0502020204030204" pitchFamily="34" charset="0"/>
                <a:ea typeface="Times New Roman" panose="02020603050405020304" pitchFamily="18" charset="0"/>
              </a:rPr>
              <a:t> - ambtelijke kerngroep</a:t>
            </a:r>
          </a:p>
          <a:p>
            <a:pPr marL="0" lvl="0" indent="0">
              <a:lnSpc>
                <a:spcPct val="100000"/>
              </a:lnSpc>
              <a:buFont typeface="Calibri" panose="020F0502020204030204" pitchFamily="34" charset="0"/>
              <a:buNone/>
            </a:pPr>
            <a:endParaRPr lang="nl-NL" sz="2400" dirty="0">
              <a:latin typeface="Calibri" panose="020F0502020204030204" pitchFamily="34" charset="0"/>
              <a:ea typeface="Times New Roman" panose="02020603050405020304" pitchFamily="18" charset="0"/>
            </a:endParaRPr>
          </a:p>
          <a:p>
            <a:pPr marL="0" lvl="0" indent="0">
              <a:lnSpc>
                <a:spcPct val="100000"/>
              </a:lnSpc>
              <a:buFont typeface="Calibri" panose="020F0502020204030204" pitchFamily="34" charset="0"/>
              <a:buNone/>
            </a:pPr>
            <a:r>
              <a:rPr lang="nl-NL" sz="2000" u="sng" dirty="0">
                <a:latin typeface="Calibri" panose="020F0502020204030204" pitchFamily="34" charset="0"/>
                <a:ea typeface="Times New Roman" panose="02020603050405020304" pitchFamily="18" charset="0"/>
              </a:rPr>
              <a:t>Leden vanuit:</a:t>
            </a:r>
          </a:p>
          <a:p>
            <a:pPr marL="0" lvl="0" indent="0">
              <a:lnSpc>
                <a:spcPct val="100000"/>
              </a:lnSpc>
              <a:buFont typeface="Calibri" panose="020F0502020204030204" pitchFamily="34" charset="0"/>
              <a:buNone/>
            </a:pPr>
            <a:r>
              <a:rPr lang="nl-NL" sz="2000" dirty="0">
                <a:latin typeface="Calibri" panose="020F0502020204030204" pitchFamily="34" charset="0"/>
                <a:ea typeface="Times New Roman" panose="02020603050405020304" pitchFamily="18" charset="0"/>
              </a:rPr>
              <a:t>- VRU</a:t>
            </a:r>
          </a:p>
          <a:p>
            <a:pPr marL="0" lvl="0" indent="0">
              <a:lnSpc>
                <a:spcPct val="100000"/>
              </a:lnSpc>
              <a:buFont typeface="Calibri" panose="020F0502020204030204" pitchFamily="34" charset="0"/>
              <a:buNone/>
            </a:pPr>
            <a:r>
              <a:rPr lang="nl-NL" sz="2000" dirty="0">
                <a:latin typeface="Calibri" panose="020F0502020204030204" pitchFamily="34" charset="0"/>
                <a:ea typeface="Times New Roman" panose="02020603050405020304" pitchFamily="18" charset="0"/>
              </a:rPr>
              <a:t>- NWK</a:t>
            </a:r>
          </a:p>
          <a:p>
            <a:pPr marL="0" lvl="0" indent="0">
              <a:lnSpc>
                <a:spcPct val="100000"/>
              </a:lnSpc>
              <a:buFont typeface="Calibri" panose="020F0502020204030204" pitchFamily="34" charset="0"/>
              <a:buNone/>
            </a:pPr>
            <a:r>
              <a:rPr lang="nl-NL" sz="2000" dirty="0">
                <a:latin typeface="Calibri" panose="020F0502020204030204" pitchFamily="34" charset="0"/>
                <a:ea typeface="Times New Roman" panose="02020603050405020304" pitchFamily="18" charset="0"/>
              </a:rPr>
              <a:t>- PWVE</a:t>
            </a:r>
          </a:p>
          <a:p>
            <a:pPr marL="0" lvl="0" indent="0">
              <a:lnSpc>
                <a:spcPct val="100000"/>
              </a:lnSpc>
              <a:buFont typeface="Calibri" panose="020F0502020204030204" pitchFamily="34" charset="0"/>
              <a:buNone/>
            </a:pPr>
            <a:r>
              <a:rPr lang="nl-NL" sz="2000" dirty="0">
                <a:latin typeface="Calibri" panose="020F0502020204030204" pitchFamily="34" charset="0"/>
                <a:ea typeface="Times New Roman" panose="02020603050405020304" pitchFamily="18" charset="0"/>
              </a:rPr>
              <a:t>- waterschap</a:t>
            </a:r>
          </a:p>
          <a:p>
            <a:pPr marL="0" lvl="0" indent="0">
              <a:lnSpc>
                <a:spcPct val="100000"/>
              </a:lnSpc>
              <a:buFont typeface="Calibri" panose="020F0502020204030204" pitchFamily="34" charset="0"/>
              <a:buNone/>
            </a:pPr>
            <a:r>
              <a:rPr lang="nl-NL" sz="2000" dirty="0">
                <a:latin typeface="Calibri" panose="020F0502020204030204" pitchFamily="34" charset="0"/>
                <a:ea typeface="Times New Roman" panose="02020603050405020304" pitchFamily="18" charset="0"/>
              </a:rPr>
              <a:t>- gemeente De Ronde Venen</a:t>
            </a:r>
          </a:p>
        </p:txBody>
      </p:sp>
    </p:spTree>
    <p:extLst>
      <p:ext uri="{BB962C8B-B14F-4D97-AF65-F5344CB8AC3E}">
        <p14:creationId xmlns:p14="http://schemas.microsoft.com/office/powerpoint/2010/main" val="406697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D0206186-6295-8123-9299-F4B84127F165}"/>
              </a:ext>
            </a:extLst>
          </p:cNvPr>
          <p:cNvSpPr>
            <a:spLocks noGrp="1"/>
          </p:cNvSpPr>
          <p:nvPr>
            <p:ph type="title"/>
          </p:nvPr>
        </p:nvSpPr>
        <p:spPr/>
        <p:txBody>
          <a:bodyPr/>
          <a:lstStyle/>
          <a:p>
            <a:endParaRPr lang="nl-NL"/>
          </a:p>
        </p:txBody>
      </p:sp>
      <p:sp>
        <p:nvSpPr>
          <p:cNvPr id="6" name="Tijdelijke aanduiding voor grafiek 5">
            <a:extLst>
              <a:ext uri="{FF2B5EF4-FFF2-40B4-BE49-F238E27FC236}">
                <a16:creationId xmlns:a16="http://schemas.microsoft.com/office/drawing/2014/main" id="{E3012FD4-11B2-A901-C448-6B8B52989CE2}"/>
              </a:ext>
            </a:extLst>
          </p:cNvPr>
          <p:cNvSpPr>
            <a:spLocks noGrp="1"/>
          </p:cNvSpPr>
          <p:nvPr>
            <p:ph type="chart" sz="quarter" idx="10"/>
          </p:nvPr>
        </p:nvSpPr>
        <p:spPr/>
        <p:txBody>
          <a:bodyPr/>
          <a:lstStyle/>
          <a:p>
            <a:endParaRPr lang="nl-NL"/>
          </a:p>
        </p:txBody>
      </p:sp>
      <p:sp>
        <p:nvSpPr>
          <p:cNvPr id="7" name="Tijdelijke aanduiding voor tekst 6">
            <a:extLst>
              <a:ext uri="{FF2B5EF4-FFF2-40B4-BE49-F238E27FC236}">
                <a16:creationId xmlns:a16="http://schemas.microsoft.com/office/drawing/2014/main" id="{CF70BCEE-AF53-0ABD-8BCA-38CC3B5B8F3F}"/>
              </a:ext>
            </a:extLst>
          </p:cNvPr>
          <p:cNvSpPr>
            <a:spLocks noGrp="1"/>
          </p:cNvSpPr>
          <p:nvPr>
            <p:ph type="body" sz="quarter" idx="14"/>
          </p:nvPr>
        </p:nvSpPr>
        <p:spPr/>
        <p:txBody>
          <a:bodyPr/>
          <a:lstStyle/>
          <a:p>
            <a:endParaRPr lang="nl-NL"/>
          </a:p>
        </p:txBody>
      </p:sp>
      <p:sp>
        <p:nvSpPr>
          <p:cNvPr id="8" name="Tijdelijke aanduiding voor tekst 7">
            <a:extLst>
              <a:ext uri="{FF2B5EF4-FFF2-40B4-BE49-F238E27FC236}">
                <a16:creationId xmlns:a16="http://schemas.microsoft.com/office/drawing/2014/main" id="{5A1CB53A-3CB1-DAF5-9943-E25BA513EF41}"/>
              </a:ext>
            </a:extLst>
          </p:cNvPr>
          <p:cNvSpPr>
            <a:spLocks noGrp="1"/>
          </p:cNvSpPr>
          <p:nvPr>
            <p:ph type="body" sz="quarter" idx="15"/>
          </p:nvPr>
        </p:nvSpPr>
        <p:spPr/>
        <p:txBody>
          <a:bodyPr/>
          <a:lstStyle/>
          <a:p>
            <a:r>
              <a:rPr lang="nl-NL"/>
              <a:t> </a:t>
            </a:r>
          </a:p>
        </p:txBody>
      </p:sp>
      <p:pic>
        <p:nvPicPr>
          <p:cNvPr id="10" name="Afbeelding 9">
            <a:extLst>
              <a:ext uri="{FF2B5EF4-FFF2-40B4-BE49-F238E27FC236}">
                <a16:creationId xmlns:a16="http://schemas.microsoft.com/office/drawing/2014/main" id="{BFD55265-BCE3-EBAC-296B-56553185696C}"/>
              </a:ext>
            </a:extLst>
          </p:cNvPr>
          <p:cNvPicPr>
            <a:picLocks noChangeAspect="1"/>
          </p:cNvPicPr>
          <p:nvPr/>
        </p:nvPicPr>
        <p:blipFill>
          <a:blip r:embed="rId3"/>
          <a:stretch>
            <a:fillRect/>
          </a:stretch>
        </p:blipFill>
        <p:spPr>
          <a:xfrm>
            <a:off x="666044" y="443320"/>
            <a:ext cx="10506179" cy="5776858"/>
          </a:xfrm>
          <a:prstGeom prst="rect">
            <a:avLst/>
          </a:prstGeom>
          <a:ln>
            <a:solidFill>
              <a:schemeClr val="bg1"/>
            </a:solidFill>
          </a:ln>
        </p:spPr>
      </p:pic>
      <p:sp>
        <p:nvSpPr>
          <p:cNvPr id="2" name="Rechthoek 1">
            <a:extLst>
              <a:ext uri="{FF2B5EF4-FFF2-40B4-BE49-F238E27FC236}">
                <a16:creationId xmlns:a16="http://schemas.microsoft.com/office/drawing/2014/main" id="{3AC69015-D93F-7835-25C7-C76C44D6F1F6}"/>
              </a:ext>
            </a:extLst>
          </p:cNvPr>
          <p:cNvSpPr/>
          <p:nvPr/>
        </p:nvSpPr>
        <p:spPr>
          <a:xfrm>
            <a:off x="6033331" y="1281869"/>
            <a:ext cx="5123669" cy="500783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3019250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D0206186-6295-8123-9299-F4B84127F165}"/>
              </a:ext>
            </a:extLst>
          </p:cNvPr>
          <p:cNvSpPr>
            <a:spLocks noGrp="1"/>
          </p:cNvSpPr>
          <p:nvPr>
            <p:ph type="title"/>
          </p:nvPr>
        </p:nvSpPr>
        <p:spPr/>
        <p:txBody>
          <a:bodyPr/>
          <a:lstStyle/>
          <a:p>
            <a:endParaRPr lang="nl-NL"/>
          </a:p>
        </p:txBody>
      </p:sp>
      <p:sp>
        <p:nvSpPr>
          <p:cNvPr id="6" name="Tijdelijke aanduiding voor grafiek 5">
            <a:extLst>
              <a:ext uri="{FF2B5EF4-FFF2-40B4-BE49-F238E27FC236}">
                <a16:creationId xmlns:a16="http://schemas.microsoft.com/office/drawing/2014/main" id="{E3012FD4-11B2-A901-C448-6B8B52989CE2}"/>
              </a:ext>
            </a:extLst>
          </p:cNvPr>
          <p:cNvSpPr>
            <a:spLocks noGrp="1"/>
          </p:cNvSpPr>
          <p:nvPr>
            <p:ph type="chart" sz="quarter" idx="10"/>
          </p:nvPr>
        </p:nvSpPr>
        <p:spPr/>
        <p:txBody>
          <a:bodyPr/>
          <a:lstStyle/>
          <a:p>
            <a:endParaRPr lang="nl-NL"/>
          </a:p>
        </p:txBody>
      </p:sp>
      <p:sp>
        <p:nvSpPr>
          <p:cNvPr id="7" name="Tijdelijke aanduiding voor tekst 6">
            <a:extLst>
              <a:ext uri="{FF2B5EF4-FFF2-40B4-BE49-F238E27FC236}">
                <a16:creationId xmlns:a16="http://schemas.microsoft.com/office/drawing/2014/main" id="{CF70BCEE-AF53-0ABD-8BCA-38CC3B5B8F3F}"/>
              </a:ext>
            </a:extLst>
          </p:cNvPr>
          <p:cNvSpPr>
            <a:spLocks noGrp="1"/>
          </p:cNvSpPr>
          <p:nvPr>
            <p:ph type="body" sz="quarter" idx="14"/>
          </p:nvPr>
        </p:nvSpPr>
        <p:spPr/>
        <p:txBody>
          <a:bodyPr/>
          <a:lstStyle/>
          <a:p>
            <a:endParaRPr lang="nl-NL"/>
          </a:p>
        </p:txBody>
      </p:sp>
      <p:sp>
        <p:nvSpPr>
          <p:cNvPr id="8" name="Tijdelijke aanduiding voor tekst 7">
            <a:extLst>
              <a:ext uri="{FF2B5EF4-FFF2-40B4-BE49-F238E27FC236}">
                <a16:creationId xmlns:a16="http://schemas.microsoft.com/office/drawing/2014/main" id="{5A1CB53A-3CB1-DAF5-9943-E25BA513EF41}"/>
              </a:ext>
            </a:extLst>
          </p:cNvPr>
          <p:cNvSpPr>
            <a:spLocks noGrp="1"/>
          </p:cNvSpPr>
          <p:nvPr>
            <p:ph type="body" sz="quarter" idx="15"/>
          </p:nvPr>
        </p:nvSpPr>
        <p:spPr/>
        <p:txBody>
          <a:bodyPr/>
          <a:lstStyle/>
          <a:p>
            <a:endParaRPr lang="nl-NL"/>
          </a:p>
        </p:txBody>
      </p:sp>
      <p:pic>
        <p:nvPicPr>
          <p:cNvPr id="10" name="Afbeelding 9">
            <a:extLst>
              <a:ext uri="{FF2B5EF4-FFF2-40B4-BE49-F238E27FC236}">
                <a16:creationId xmlns:a16="http://schemas.microsoft.com/office/drawing/2014/main" id="{BFD55265-BCE3-EBAC-296B-56553185696C}"/>
              </a:ext>
            </a:extLst>
          </p:cNvPr>
          <p:cNvPicPr>
            <a:picLocks noChangeAspect="1"/>
          </p:cNvPicPr>
          <p:nvPr/>
        </p:nvPicPr>
        <p:blipFill>
          <a:blip r:embed="rId3"/>
          <a:stretch>
            <a:fillRect/>
          </a:stretch>
        </p:blipFill>
        <p:spPr>
          <a:xfrm>
            <a:off x="666044" y="443320"/>
            <a:ext cx="10506179" cy="5776858"/>
          </a:xfrm>
          <a:prstGeom prst="rect">
            <a:avLst/>
          </a:prstGeom>
        </p:spPr>
      </p:pic>
    </p:spTree>
    <p:extLst>
      <p:ext uri="{BB962C8B-B14F-4D97-AF65-F5344CB8AC3E}">
        <p14:creationId xmlns:p14="http://schemas.microsoft.com/office/powerpoint/2010/main" val="3002639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75A357-5B23-339F-D38D-1A06FCB81A5F}"/>
              </a:ext>
            </a:extLst>
          </p:cNvPr>
          <p:cNvSpPr>
            <a:spLocks noGrp="1"/>
          </p:cNvSpPr>
          <p:nvPr>
            <p:ph type="title"/>
          </p:nvPr>
        </p:nvSpPr>
        <p:spPr/>
        <p:txBody>
          <a:bodyPr/>
          <a:lstStyle/>
          <a:p>
            <a:endParaRPr lang="nl-NL"/>
          </a:p>
        </p:txBody>
      </p:sp>
      <p:sp>
        <p:nvSpPr>
          <p:cNvPr id="3" name="Tijdelijke aanduiding voor grafiek 2">
            <a:extLst>
              <a:ext uri="{FF2B5EF4-FFF2-40B4-BE49-F238E27FC236}">
                <a16:creationId xmlns:a16="http://schemas.microsoft.com/office/drawing/2014/main" id="{8E9F383F-DBB4-289F-230D-FEDD63FD0FE8}"/>
              </a:ext>
            </a:extLst>
          </p:cNvPr>
          <p:cNvSpPr>
            <a:spLocks noGrp="1"/>
          </p:cNvSpPr>
          <p:nvPr>
            <p:ph type="chart" sz="quarter" idx="10"/>
          </p:nvPr>
        </p:nvSpPr>
        <p:spPr/>
        <p:txBody>
          <a:bodyPr/>
          <a:lstStyle/>
          <a:p>
            <a:endParaRPr lang="nl-NL"/>
          </a:p>
        </p:txBody>
      </p:sp>
      <p:sp>
        <p:nvSpPr>
          <p:cNvPr id="4" name="Tijdelijke aanduiding voor tekst 3">
            <a:extLst>
              <a:ext uri="{FF2B5EF4-FFF2-40B4-BE49-F238E27FC236}">
                <a16:creationId xmlns:a16="http://schemas.microsoft.com/office/drawing/2014/main" id="{0BB14852-CF3A-386C-0EA9-F8EC2964C1A0}"/>
              </a:ext>
            </a:extLst>
          </p:cNvPr>
          <p:cNvSpPr>
            <a:spLocks noGrp="1"/>
          </p:cNvSpPr>
          <p:nvPr>
            <p:ph type="body" sz="quarter" idx="14"/>
          </p:nvPr>
        </p:nvSpPr>
        <p:spPr/>
        <p:txBody>
          <a:bodyPr/>
          <a:lstStyle/>
          <a:p>
            <a:endParaRPr lang="nl-NL"/>
          </a:p>
        </p:txBody>
      </p:sp>
      <p:sp>
        <p:nvSpPr>
          <p:cNvPr id="5" name="Tijdelijke aanduiding voor tekst 4">
            <a:extLst>
              <a:ext uri="{FF2B5EF4-FFF2-40B4-BE49-F238E27FC236}">
                <a16:creationId xmlns:a16="http://schemas.microsoft.com/office/drawing/2014/main" id="{DE349923-AF0C-96D8-E768-BC853689DC4C}"/>
              </a:ext>
            </a:extLst>
          </p:cNvPr>
          <p:cNvSpPr>
            <a:spLocks noGrp="1"/>
          </p:cNvSpPr>
          <p:nvPr>
            <p:ph type="body" sz="quarter" idx="15"/>
          </p:nvPr>
        </p:nvSpPr>
        <p:spPr/>
        <p:txBody>
          <a:bodyPr/>
          <a:lstStyle/>
          <a:p>
            <a:r>
              <a:rPr lang="nl-NL"/>
              <a:t> </a:t>
            </a:r>
          </a:p>
        </p:txBody>
      </p:sp>
      <p:pic>
        <p:nvPicPr>
          <p:cNvPr id="7" name="Afbeelding 6">
            <a:extLst>
              <a:ext uri="{FF2B5EF4-FFF2-40B4-BE49-F238E27FC236}">
                <a16:creationId xmlns:a16="http://schemas.microsoft.com/office/drawing/2014/main" id="{368D218F-A068-6F2F-B821-C3876A8DEE84}"/>
              </a:ext>
            </a:extLst>
          </p:cNvPr>
          <p:cNvPicPr>
            <a:picLocks noChangeAspect="1"/>
          </p:cNvPicPr>
          <p:nvPr/>
        </p:nvPicPr>
        <p:blipFill>
          <a:blip r:embed="rId2"/>
          <a:stretch>
            <a:fillRect/>
          </a:stretch>
        </p:blipFill>
        <p:spPr>
          <a:xfrm>
            <a:off x="0" y="1542793"/>
            <a:ext cx="12192000" cy="3772413"/>
          </a:xfrm>
          <a:prstGeom prst="rect">
            <a:avLst/>
          </a:prstGeom>
        </p:spPr>
      </p:pic>
    </p:spTree>
    <p:extLst>
      <p:ext uri="{BB962C8B-B14F-4D97-AF65-F5344CB8AC3E}">
        <p14:creationId xmlns:p14="http://schemas.microsoft.com/office/powerpoint/2010/main" val="3851513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C12336-66A2-2774-0D37-6C8C62B7C2C7}"/>
              </a:ext>
            </a:extLst>
          </p:cNvPr>
          <p:cNvSpPr>
            <a:spLocks noGrp="1"/>
          </p:cNvSpPr>
          <p:nvPr>
            <p:ph type="title" idx="10"/>
          </p:nvPr>
        </p:nvSpPr>
        <p:spPr/>
        <p:txBody>
          <a:bodyPr/>
          <a:lstStyle/>
          <a:p>
            <a:r>
              <a:rPr lang="nl-NL" dirty="0"/>
              <a:t>Producten</a:t>
            </a:r>
          </a:p>
        </p:txBody>
      </p:sp>
      <p:sp>
        <p:nvSpPr>
          <p:cNvPr id="5" name="Tijdelijke aanduiding voor tekst 4">
            <a:extLst>
              <a:ext uri="{FF2B5EF4-FFF2-40B4-BE49-F238E27FC236}">
                <a16:creationId xmlns:a16="http://schemas.microsoft.com/office/drawing/2014/main" id="{E19A9237-E437-6D0B-BE49-0D27C74D5F5E}"/>
              </a:ext>
            </a:extLst>
          </p:cNvPr>
          <p:cNvSpPr>
            <a:spLocks noGrp="1"/>
          </p:cNvSpPr>
          <p:nvPr>
            <p:ph sz="half" idx="1"/>
          </p:nvPr>
        </p:nvSpPr>
        <p:spPr>
          <a:xfrm>
            <a:off x="317500" y="1397000"/>
            <a:ext cx="5220000" cy="4432300"/>
          </a:xfrm>
        </p:spPr>
        <p:txBody>
          <a:bodyPr/>
          <a:lstStyle/>
          <a:p>
            <a:pPr marL="0" indent="0">
              <a:buNone/>
            </a:pPr>
            <a:r>
              <a:rPr lang="nl-NL" b="1" dirty="0"/>
              <a:t>1 Inzicht in de effecten</a:t>
            </a:r>
          </a:p>
          <a:p>
            <a:pPr marL="0" indent="0">
              <a:buNone/>
            </a:pPr>
            <a:r>
              <a:rPr lang="nl-NL" u="sng" dirty="0"/>
              <a:t>a) Opgave definiëren</a:t>
            </a:r>
          </a:p>
          <a:p>
            <a:r>
              <a:rPr lang="nl-NL" dirty="0"/>
              <a:t>Uitgangspunten stresstesten;       </a:t>
            </a:r>
          </a:p>
          <a:p>
            <a:r>
              <a:rPr lang="nl-NL" dirty="0"/>
              <a:t>Impactanalyse op ernstige wateroverlast en overstromingen;     </a:t>
            </a:r>
          </a:p>
          <a:p>
            <a:r>
              <a:rPr lang="nl-NL" dirty="0"/>
              <a:t>Lijst kritieke voorzieningen; </a:t>
            </a:r>
          </a:p>
          <a:p>
            <a:pPr marL="0" indent="0">
              <a:buNone/>
            </a:pPr>
            <a:r>
              <a:rPr lang="nl-NL" u="sng" dirty="0"/>
              <a:t>b) Handelingsperspectieven</a:t>
            </a:r>
          </a:p>
          <a:p>
            <a:r>
              <a:rPr lang="nl-NL" dirty="0"/>
              <a:t>Crisisbeheersingsplannen (VRU, waterschappen, </a:t>
            </a:r>
            <a:r>
              <a:rPr lang="nl-NL" i="1" dirty="0"/>
              <a:t>gemeenten); </a:t>
            </a:r>
          </a:p>
          <a:p>
            <a:r>
              <a:rPr lang="nl-NL" dirty="0"/>
              <a:t>Routekaart te veel water </a:t>
            </a:r>
          </a:p>
        </p:txBody>
      </p:sp>
      <p:sp>
        <p:nvSpPr>
          <p:cNvPr id="6" name="Tijdelijke aanduiding voor inhoud 5">
            <a:extLst>
              <a:ext uri="{FF2B5EF4-FFF2-40B4-BE49-F238E27FC236}">
                <a16:creationId xmlns:a16="http://schemas.microsoft.com/office/drawing/2014/main" id="{E5872D65-AD57-8854-6063-A62DE95D5CCB}"/>
              </a:ext>
            </a:extLst>
          </p:cNvPr>
          <p:cNvSpPr>
            <a:spLocks noGrp="1"/>
          </p:cNvSpPr>
          <p:nvPr>
            <p:ph sz="half" idx="2"/>
          </p:nvPr>
        </p:nvSpPr>
        <p:spPr>
          <a:xfrm>
            <a:off x="6654502" y="1397000"/>
            <a:ext cx="5220000" cy="4432300"/>
          </a:xfrm>
        </p:spPr>
        <p:txBody>
          <a:bodyPr/>
          <a:lstStyle/>
          <a:p>
            <a:pPr marL="0" indent="0">
              <a:buNone/>
            </a:pPr>
            <a:r>
              <a:rPr lang="nl-NL" b="1" dirty="0"/>
              <a:t>2 Bewustwording vergroten</a:t>
            </a:r>
          </a:p>
          <a:p>
            <a:pPr marL="0" indent="0">
              <a:buNone/>
            </a:pPr>
            <a:r>
              <a:rPr lang="nl-NL" u="sng" dirty="0"/>
              <a:t>a) eigen organisaties</a:t>
            </a:r>
          </a:p>
          <a:p>
            <a:r>
              <a:rPr lang="nl-NL" dirty="0"/>
              <a:t>Format presentatie (als de stresstesten er zijn)</a:t>
            </a:r>
          </a:p>
        </p:txBody>
      </p:sp>
    </p:spTree>
    <p:extLst>
      <p:ext uri="{BB962C8B-B14F-4D97-AF65-F5344CB8AC3E}">
        <p14:creationId xmlns:p14="http://schemas.microsoft.com/office/powerpoint/2010/main" val="3221848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Huisstijl">
  <a:themeElements>
    <a:clrScheme name="Kleuren VRU">
      <a:dk1>
        <a:sysClr val="windowText" lastClr="000000"/>
      </a:dk1>
      <a:lt1>
        <a:sysClr val="window" lastClr="FFFFFF"/>
      </a:lt1>
      <a:dk2>
        <a:srgbClr val="BCBEC0"/>
      </a:dk2>
      <a:lt2>
        <a:srgbClr val="DCDDDE"/>
      </a:lt2>
      <a:accent1>
        <a:srgbClr val="D10A0F"/>
      </a:accent1>
      <a:accent2>
        <a:srgbClr val="F28C00"/>
      </a:accent2>
      <a:accent3>
        <a:srgbClr val="054D9E"/>
      </a:accent3>
      <a:accent4>
        <a:srgbClr val="059CDB"/>
      </a:accent4>
      <a:accent5>
        <a:srgbClr val="05DA78"/>
      </a:accent5>
      <a:accent6>
        <a:srgbClr val="008C6E"/>
      </a:accent6>
      <a:hlink>
        <a:srgbClr val="000000"/>
      </a:hlink>
      <a:folHlink>
        <a:srgbClr val="000000"/>
      </a:folHlink>
    </a:clrScheme>
    <a:fontScheme name="Lettertypen VRU">
      <a:majorFont>
        <a:latin typeface="Calibri"/>
        <a:ea typeface=""/>
        <a:cs typeface=""/>
      </a:majorFont>
      <a:minorFont>
        <a:latin typeface="Calibri"/>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rood 100%">
      <a:srgbClr val="D10A0F"/>
    </a:custClr>
    <a:custClr name="rood 30%">
      <a:srgbClr val="F1B6B7"/>
    </a:custClr>
    <a:custClr name="rood 15%">
      <a:srgbClr val="F8DADB"/>
    </a:custClr>
    <a:custClr name="oranje 100%">
      <a:srgbClr val="F28C00"/>
    </a:custClr>
    <a:custClr name="oranje 30%">
      <a:srgbClr val="FBDDB3"/>
    </a:custClr>
    <a:custClr name="oranje 15%">
      <a:srgbClr val="FDEED9"/>
    </a:custClr>
    <a:custClr name="blauw 100%">
      <a:srgbClr val="054D9E"/>
    </a:custClr>
    <a:custClr name="blauw 30%">
      <a:srgbClr val="B4C9E2"/>
    </a:custClr>
    <a:custClr name="blauw 15%">
      <a:srgbClr val="DAE4F0"/>
    </a:custClr>
    <a:custClr name="wit">
      <a:srgbClr val="FFFFFF"/>
    </a:custClr>
    <a:custClr name="groen 100%">
      <a:srgbClr val="008C6E"/>
    </a:custClr>
    <a:custClr name="groen 30%">
      <a:srgbClr val="B3DDD3"/>
    </a:custClr>
    <a:custClr name="groen 15%">
      <a:srgbClr val="D9EEE9"/>
    </a:custClr>
    <a:custClr name="zwart 100%">
      <a:srgbClr val="000000"/>
    </a:custClr>
    <a:custClr name="zwart 30%">
      <a:srgbClr val="BCBEC0"/>
    </a:custClr>
    <a:custClr name="zwart 15%">
      <a:srgbClr val="DCDDDE"/>
    </a:custClr>
    <a:custClr name="wit">
      <a:srgbClr val="FFFFFF"/>
    </a:custClr>
    <a:custClr name="lichtgroen">
      <a:srgbClr val="05DA78"/>
    </a:custClr>
    <a:custClr name="lichtblauw">
      <a:srgbClr val="059CDB"/>
    </a:custClr>
    <a:custClr name="wit">
      <a:srgbClr val="FFFFFF"/>
    </a:custClr>
    <a:custClr name="Grafiek 1">
      <a:srgbClr val="D10A0F"/>
    </a:custClr>
    <a:custClr name="Grafiek 2">
      <a:srgbClr val="F28C00"/>
    </a:custClr>
    <a:custClr name="Grafiek 3">
      <a:srgbClr val="054D9E"/>
    </a:custClr>
    <a:custClr name="Grafiek 4">
      <a:srgbClr val="059CDB"/>
    </a:custClr>
    <a:custClr name="Grafiek 5">
      <a:srgbClr val="05DA78"/>
    </a:custClr>
    <a:custClr name="Grafiek 6">
      <a:srgbClr val="008C6E"/>
    </a:custClr>
    <a:custClr name="Grafiek 7">
      <a:srgbClr val="BCBEC0"/>
    </a:custClr>
    <a:custClr name="Rasterlijnen en verticale as">
      <a:srgbClr val="DCDDDE"/>
    </a:custClr>
    <a:custClr name="horizontale as en waardes">
      <a:srgbClr val="000000"/>
    </a:custClr>
  </a:custClrLst>
  <a:extLst>
    <a:ext uri="{05A4C25C-085E-4340-85A3-A5531E510DB2}">
      <thm15:themeFamily xmlns:thm15="http://schemas.microsoft.com/office/thememl/2012/main" name="Presentatie VRU.potx" id="{96DEA1D0-5065-419F-B08E-A2A4909EBC0B}" vid="{6F30AC62-C0BA-4C2D-80B6-1ACE2175061C}"/>
    </a:ext>
  </a:extLst>
</a:theme>
</file>

<file path=ppt/theme/theme2.xml><?xml version="1.0" encoding="utf-8"?>
<a:theme xmlns:a="http://schemas.openxmlformats.org/drawingml/2006/main" name="Kantoorthema">
  <a:themeElements>
    <a:clrScheme name="Notes colors">
      <a:dk1>
        <a:srgbClr val="000000"/>
      </a:dk1>
      <a:lt1>
        <a:srgbClr val="FFFFFF"/>
      </a:lt1>
      <a:dk2>
        <a:srgbClr val="BCBEC0"/>
      </a:dk2>
      <a:lt2>
        <a:srgbClr val="DCDDDE"/>
      </a:lt2>
      <a:accent1>
        <a:srgbClr val="D10A0F"/>
      </a:accent1>
      <a:accent2>
        <a:srgbClr val="F28C00"/>
      </a:accent2>
      <a:accent3>
        <a:srgbClr val="054D9E"/>
      </a:accent3>
      <a:accent4>
        <a:srgbClr val="059CDB"/>
      </a:accent4>
      <a:accent5>
        <a:srgbClr val="05DA78"/>
      </a:accent5>
      <a:accent6>
        <a:srgbClr val="008C6E"/>
      </a:accent6>
      <a:hlink>
        <a:srgbClr val="000000"/>
      </a:hlink>
      <a:folHlink>
        <a:srgbClr val="000000"/>
      </a:folHlink>
    </a:clrScheme>
    <a:fontScheme name="Notes fonts">
      <a:majorFont>
        <a:latin typeface="Calibri"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Handout colors">
      <a:dk1>
        <a:srgbClr val="000000"/>
      </a:dk1>
      <a:lt1>
        <a:srgbClr val="FFFFFF"/>
      </a:lt1>
      <a:dk2>
        <a:srgbClr val="BCBEC0"/>
      </a:dk2>
      <a:lt2>
        <a:srgbClr val="DCDDDE"/>
      </a:lt2>
      <a:accent1>
        <a:srgbClr val="D10A0F"/>
      </a:accent1>
      <a:accent2>
        <a:srgbClr val="F28C00"/>
      </a:accent2>
      <a:accent3>
        <a:srgbClr val="054D9E"/>
      </a:accent3>
      <a:accent4>
        <a:srgbClr val="059CDB"/>
      </a:accent4>
      <a:accent5>
        <a:srgbClr val="05DA78"/>
      </a:accent5>
      <a:accent6>
        <a:srgbClr val="008C6E"/>
      </a:accent6>
      <a:hlink>
        <a:srgbClr val="000000"/>
      </a:hlink>
      <a:folHlink>
        <a:srgbClr val="000000"/>
      </a:folHlink>
    </a:clrScheme>
    <a:fontScheme name="Handout fonts">
      <a:majorFont>
        <a:latin typeface="Calibri"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juid xmlns="http://www.joulesunlimited.com/juid"/>
</file>

<file path=customXml/item10.xml><?xml version="1.0" encoding="utf-8"?>
<juid xmlns="http://www.joulesunlimited.com/juid"/>
</file>

<file path=customXml/item11.xml><?xml version="1.0" encoding="utf-8"?>
<juid xmlns="http://www.joulesunlimited.com/juid"/>
</file>

<file path=customXml/item12.xml><?xml version="1.0" encoding="utf-8"?>
<juid xmlns="http://www.joulesunlimited.com/juid"/>
</file>

<file path=customXml/item2.xml><?xml version="1.0" encoding="utf-8"?>
<juid xmlns="http://www.joulesunlimited.com/juid"/>
</file>

<file path=customXml/item3.xml><?xml version="1.0" encoding="utf-8"?>
<juid xmlns="http://www.joulesunlimited.com/juid"/>
</file>

<file path=customXml/item4.xml><?xml version="1.0" encoding="utf-8"?>
<juid xmlns="http://www.joulesunlimited.com/juid"/>
</file>

<file path=customXml/item5.xml><?xml version="1.0" encoding="utf-8"?>
<juid xmlns="http://www.joulesunlimited.com/juid"/>
</file>

<file path=customXml/item6.xml><?xml version="1.0" encoding="utf-8"?>
<juid xmlns="http://www.joulesunlimited.com/juid"/>
</file>

<file path=customXml/item7.xml><?xml version="1.0" encoding="utf-8"?>
<juid xmlns="http://www.joulesunlimited.com/juid"/>
</file>

<file path=customXml/item8.xml><?xml version="1.0" encoding="utf-8"?>
<juid xmlns="http://www.joulesunlimited.com/juid"/>
</file>

<file path=customXml/item9.xml><?xml version="1.0" encoding="utf-8"?>
<juid xmlns="http://www.joulesunlimited.com/juid"/>
</file>

<file path=customXml/itemProps1.xml><?xml version="1.0" encoding="utf-8"?>
<ds:datastoreItem xmlns:ds="http://schemas.openxmlformats.org/officeDocument/2006/customXml" ds:itemID="{9D94B8CA-FEE5-4FD9-9D90-B8E92CEA579D}">
  <ds:schemaRefs>
    <ds:schemaRef ds:uri="http://www.joulesunlimited.com/juid"/>
  </ds:schemaRefs>
</ds:datastoreItem>
</file>

<file path=customXml/itemProps10.xml><?xml version="1.0" encoding="utf-8"?>
<ds:datastoreItem xmlns:ds="http://schemas.openxmlformats.org/officeDocument/2006/customXml" ds:itemID="{A34BC2B8-ED50-46C2-826B-B05F93A87926}">
  <ds:schemaRefs>
    <ds:schemaRef ds:uri="http://www.joulesunlimited.com/juid"/>
  </ds:schemaRefs>
</ds:datastoreItem>
</file>

<file path=customXml/itemProps11.xml><?xml version="1.0" encoding="utf-8"?>
<ds:datastoreItem xmlns:ds="http://schemas.openxmlformats.org/officeDocument/2006/customXml" ds:itemID="{D5C04DCF-5710-4F0B-965E-B2F36F49D651}">
  <ds:schemaRefs>
    <ds:schemaRef ds:uri="http://www.joulesunlimited.com/juid"/>
  </ds:schemaRefs>
</ds:datastoreItem>
</file>

<file path=customXml/itemProps12.xml><?xml version="1.0" encoding="utf-8"?>
<ds:datastoreItem xmlns:ds="http://schemas.openxmlformats.org/officeDocument/2006/customXml" ds:itemID="{44BE1369-F190-4D14-8B19-AD47BA6E7ADB}">
  <ds:schemaRefs>
    <ds:schemaRef ds:uri="http://www.joulesunlimited.com/juid"/>
  </ds:schemaRefs>
</ds:datastoreItem>
</file>

<file path=customXml/itemProps2.xml><?xml version="1.0" encoding="utf-8"?>
<ds:datastoreItem xmlns:ds="http://schemas.openxmlformats.org/officeDocument/2006/customXml" ds:itemID="{E4C5340F-6AB6-46CA-95BA-85356CA424C9}">
  <ds:schemaRefs>
    <ds:schemaRef ds:uri="http://www.joulesunlimited.com/juid"/>
  </ds:schemaRefs>
</ds:datastoreItem>
</file>

<file path=customXml/itemProps3.xml><?xml version="1.0" encoding="utf-8"?>
<ds:datastoreItem xmlns:ds="http://schemas.openxmlformats.org/officeDocument/2006/customXml" ds:itemID="{BA0D3CFB-17F5-41AF-98E2-03933A35F9CD}">
  <ds:schemaRefs>
    <ds:schemaRef ds:uri="http://www.joulesunlimited.com/juid"/>
  </ds:schemaRefs>
</ds:datastoreItem>
</file>

<file path=customXml/itemProps4.xml><?xml version="1.0" encoding="utf-8"?>
<ds:datastoreItem xmlns:ds="http://schemas.openxmlformats.org/officeDocument/2006/customXml" ds:itemID="{371AC0DF-7D04-4585-94CA-9C2ACBB97736}">
  <ds:schemaRefs>
    <ds:schemaRef ds:uri="http://www.joulesunlimited.com/juid"/>
  </ds:schemaRefs>
</ds:datastoreItem>
</file>

<file path=customXml/itemProps5.xml><?xml version="1.0" encoding="utf-8"?>
<ds:datastoreItem xmlns:ds="http://schemas.openxmlformats.org/officeDocument/2006/customXml" ds:itemID="{4881C74C-DBB8-4A2E-8B84-7883ADE597CD}">
  <ds:schemaRefs>
    <ds:schemaRef ds:uri="http://www.joulesunlimited.com/juid"/>
  </ds:schemaRefs>
</ds:datastoreItem>
</file>

<file path=customXml/itemProps6.xml><?xml version="1.0" encoding="utf-8"?>
<ds:datastoreItem xmlns:ds="http://schemas.openxmlformats.org/officeDocument/2006/customXml" ds:itemID="{51885D49-83D1-4224-ABA6-6F541FE9F131}">
  <ds:schemaRefs>
    <ds:schemaRef ds:uri="http://www.joulesunlimited.com/juid"/>
  </ds:schemaRefs>
</ds:datastoreItem>
</file>

<file path=customXml/itemProps7.xml><?xml version="1.0" encoding="utf-8"?>
<ds:datastoreItem xmlns:ds="http://schemas.openxmlformats.org/officeDocument/2006/customXml" ds:itemID="{EF665661-D0A1-4CDE-A8E4-A686AB003962}">
  <ds:schemaRefs>
    <ds:schemaRef ds:uri="http://www.joulesunlimited.com/juid"/>
  </ds:schemaRefs>
</ds:datastoreItem>
</file>

<file path=customXml/itemProps8.xml><?xml version="1.0" encoding="utf-8"?>
<ds:datastoreItem xmlns:ds="http://schemas.openxmlformats.org/officeDocument/2006/customXml" ds:itemID="{E771AD01-2B6D-4D97-AB14-67D965C5604A}">
  <ds:schemaRefs>
    <ds:schemaRef ds:uri="http://www.joulesunlimited.com/juid"/>
  </ds:schemaRefs>
</ds:datastoreItem>
</file>

<file path=customXml/itemProps9.xml><?xml version="1.0" encoding="utf-8"?>
<ds:datastoreItem xmlns:ds="http://schemas.openxmlformats.org/officeDocument/2006/customXml" ds:itemID="{79900FD7-DF07-4942-A49D-D34ADFEF686F}">
  <ds:schemaRefs>
    <ds:schemaRef ds:uri="http://www.joulesunlimited.com/juid"/>
  </ds:schemaRefs>
</ds:datastoreItem>
</file>

<file path=docProps/app.xml><?xml version="1.0" encoding="utf-8"?>
<Properties xmlns="http://schemas.openxmlformats.org/officeDocument/2006/extended-properties" xmlns:vt="http://schemas.openxmlformats.org/officeDocument/2006/docPropsVTypes">
  <Template>Presentatie VRU</Template>
  <TotalTime>1442</TotalTime>
  <Words>1271</Words>
  <Application>Microsoft Office PowerPoint</Application>
  <PresentationFormat>Breedbeeld</PresentationFormat>
  <Paragraphs>158</Paragraphs>
  <Slides>12</Slides>
  <Notes>9</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12</vt:i4>
      </vt:variant>
    </vt:vector>
  </HeadingPairs>
  <TitlesOfParts>
    <vt:vector size="16" baseType="lpstr">
      <vt:lpstr>Arial</vt:lpstr>
      <vt:lpstr>Calibri</vt:lpstr>
      <vt:lpstr>Wingdings</vt:lpstr>
      <vt:lpstr>Huisstijl</vt:lpstr>
      <vt:lpstr>Water en Veiligheid</vt:lpstr>
      <vt:lpstr>Recent / afgelopen winter </vt:lpstr>
      <vt:lpstr>Wat betekent dat bv voor de VRU?</vt:lpstr>
      <vt:lpstr>Themabijeenkomst AB VRU 3 juli 2023</vt:lpstr>
      <vt:lpstr>Themabijeenkomst AB VRU 3 juli 2023</vt:lpstr>
      <vt:lpstr>PowerPoint-presentatie</vt:lpstr>
      <vt:lpstr>PowerPoint-presentatie</vt:lpstr>
      <vt:lpstr>PowerPoint-presentatie</vt:lpstr>
      <vt:lpstr>Producten</vt:lpstr>
      <vt:lpstr>Lijst Kritieke Voorzieningen</vt:lpstr>
      <vt:lpstr>Impactklassen</vt:lpstr>
      <vt:lpstr>PowerPoint-presentatie</vt:lpstr>
    </vt:vector>
  </TitlesOfParts>
  <Manager/>
  <Company>Veiligheidsregio Utrecht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en Veiligheid</dc:title>
  <dc:subject/>
  <dc:creator>Beeke - van der Graaf, Elsbeth</dc:creator>
  <cp:keywords/>
  <dc:description>Sjabloonversie 2.2, 19 oktober 2023_x000d_
Ontwikkeling sjabloon en macro's:_x000d_
www.JoulesUnlimited.com</dc:description>
  <cp:lastModifiedBy>Beeke - van der Graaf, Elsbeth</cp:lastModifiedBy>
  <cp:revision>1</cp:revision>
  <dcterms:created xsi:type="dcterms:W3CDTF">2024-05-29T11:48:17Z</dcterms:created>
  <dcterms:modified xsi:type="dcterms:W3CDTF">2024-05-30T11:51:16Z</dcterms:modified>
  <cp:category/>
</cp:coreProperties>
</file>