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708" r:id="rId2"/>
    <p:sldId id="707" r:id="rId3"/>
    <p:sldId id="709" r:id="rId4"/>
    <p:sldId id="256" r:id="rId5"/>
    <p:sldId id="703" r:id="rId6"/>
    <p:sldId id="257" r:id="rId7"/>
    <p:sldId id="701" r:id="rId8"/>
    <p:sldId id="706" r:id="rId9"/>
    <p:sldId id="702" r:id="rId10"/>
    <p:sldId id="710" r:id="rId11"/>
    <p:sldId id="711" r:id="rId12"/>
    <p:sldId id="712" r:id="rId13"/>
    <p:sldId id="714" r:id="rId14"/>
    <p:sldId id="713" r:id="rId15"/>
    <p:sldId id="705" r:id="rId16"/>
    <p:sldId id="704" r:id="rId17"/>
    <p:sldId id="715" r:id="rId1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6030A62-2C34-4498-A0BD-501B42F9DC36}" v="142" dt="2024-06-26T08:24:14.83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Stijl, gemiddeld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14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Relationship Id="rId27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bine de Rijk" userId="865f70c8-31af-4574-800c-d5283013374a" providerId="ADAL" clId="{A6030A62-2C34-4498-A0BD-501B42F9DC36}"/>
    <pc:docChg chg="undo redo custSel addSld delSld modSld sldOrd">
      <pc:chgData name="Sabine de Rijk" userId="865f70c8-31af-4574-800c-d5283013374a" providerId="ADAL" clId="{A6030A62-2C34-4498-A0BD-501B42F9DC36}" dt="2024-06-26T08:24:14.838" v="4199" actId="478"/>
      <pc:docMkLst>
        <pc:docMk/>
      </pc:docMkLst>
      <pc:sldChg chg="modSp mod">
        <pc:chgData name="Sabine de Rijk" userId="865f70c8-31af-4574-800c-d5283013374a" providerId="ADAL" clId="{A6030A62-2C34-4498-A0BD-501B42F9DC36}" dt="2024-06-25T11:57:40.576" v="1145" actId="20577"/>
        <pc:sldMkLst>
          <pc:docMk/>
          <pc:sldMk cId="3329216777" sldId="256"/>
        </pc:sldMkLst>
        <pc:spChg chg="mod">
          <ac:chgData name="Sabine de Rijk" userId="865f70c8-31af-4574-800c-d5283013374a" providerId="ADAL" clId="{A6030A62-2C34-4498-A0BD-501B42F9DC36}" dt="2024-06-20T11:24:43.023" v="90" actId="20577"/>
          <ac:spMkLst>
            <pc:docMk/>
            <pc:sldMk cId="3329216777" sldId="256"/>
            <ac:spMk id="7" creationId="{8DFFF0CB-7797-A67C-B789-59996B1B47DC}"/>
          </ac:spMkLst>
        </pc:spChg>
        <pc:spChg chg="mod">
          <ac:chgData name="Sabine de Rijk" userId="865f70c8-31af-4574-800c-d5283013374a" providerId="ADAL" clId="{A6030A62-2C34-4498-A0BD-501B42F9DC36}" dt="2024-06-25T11:57:40.576" v="1145" actId="20577"/>
          <ac:spMkLst>
            <pc:docMk/>
            <pc:sldMk cId="3329216777" sldId="256"/>
            <ac:spMk id="8" creationId="{242A19AD-EB74-C068-B09B-00A5FFCA01FB}"/>
          </ac:spMkLst>
        </pc:spChg>
      </pc:sldChg>
      <pc:sldChg chg="modSp mod modAnim">
        <pc:chgData name="Sabine de Rijk" userId="865f70c8-31af-4574-800c-d5283013374a" providerId="ADAL" clId="{A6030A62-2C34-4498-A0BD-501B42F9DC36}" dt="2024-06-26T08:23:50.385" v="4197" actId="20577"/>
        <pc:sldMkLst>
          <pc:docMk/>
          <pc:sldMk cId="520683415" sldId="257"/>
        </pc:sldMkLst>
        <pc:spChg chg="mod">
          <ac:chgData name="Sabine de Rijk" userId="865f70c8-31af-4574-800c-d5283013374a" providerId="ADAL" clId="{A6030A62-2C34-4498-A0BD-501B42F9DC36}" dt="2024-06-26T08:23:50.385" v="4197" actId="20577"/>
          <ac:spMkLst>
            <pc:docMk/>
            <pc:sldMk cId="520683415" sldId="257"/>
            <ac:spMk id="5" creationId="{53D5E712-003B-C439-E56C-7409A18B873A}"/>
          </ac:spMkLst>
        </pc:spChg>
      </pc:sldChg>
      <pc:sldChg chg="addSp modSp mod modAnim">
        <pc:chgData name="Sabine de Rijk" userId="865f70c8-31af-4574-800c-d5283013374a" providerId="ADAL" clId="{A6030A62-2C34-4498-A0BD-501B42F9DC36}" dt="2024-06-26T07:52:09.951" v="3806"/>
        <pc:sldMkLst>
          <pc:docMk/>
          <pc:sldMk cId="3816158393" sldId="701"/>
        </pc:sldMkLst>
        <pc:spChg chg="mod">
          <ac:chgData name="Sabine de Rijk" userId="865f70c8-31af-4574-800c-d5283013374a" providerId="ADAL" clId="{A6030A62-2C34-4498-A0BD-501B42F9DC36}" dt="2024-06-26T07:51:55.959" v="3804" actId="404"/>
          <ac:spMkLst>
            <pc:docMk/>
            <pc:sldMk cId="3816158393" sldId="701"/>
            <ac:spMk id="2" creationId="{347FDA70-619D-2491-6FFA-BBDAB0EDB577}"/>
          </ac:spMkLst>
        </pc:spChg>
        <pc:picChg chg="add mod">
          <ac:chgData name="Sabine de Rijk" userId="865f70c8-31af-4574-800c-d5283013374a" providerId="ADAL" clId="{A6030A62-2C34-4498-A0BD-501B42F9DC36}" dt="2024-06-20T11:42:09.098" v="678" actId="1076"/>
          <ac:picMkLst>
            <pc:docMk/>
            <pc:sldMk cId="3816158393" sldId="701"/>
            <ac:picMk id="3" creationId="{BF1F2748-A677-0CA0-A0F5-391C11F83084}"/>
          </ac:picMkLst>
        </pc:picChg>
      </pc:sldChg>
      <pc:sldChg chg="addSp delSp modSp mod modAnim">
        <pc:chgData name="Sabine de Rijk" userId="865f70c8-31af-4574-800c-d5283013374a" providerId="ADAL" clId="{A6030A62-2C34-4498-A0BD-501B42F9DC36}" dt="2024-06-26T07:39:51.262" v="3578"/>
        <pc:sldMkLst>
          <pc:docMk/>
          <pc:sldMk cId="806123690" sldId="702"/>
        </pc:sldMkLst>
        <pc:spChg chg="del">
          <ac:chgData name="Sabine de Rijk" userId="865f70c8-31af-4574-800c-d5283013374a" providerId="ADAL" clId="{A6030A62-2C34-4498-A0BD-501B42F9DC36}" dt="2024-06-25T14:23:28.688" v="3098" actId="931"/>
          <ac:spMkLst>
            <pc:docMk/>
            <pc:sldMk cId="806123690" sldId="702"/>
            <ac:spMk id="3" creationId="{8A0E96FF-B87C-BC2F-DBF4-451DB592739E}"/>
          </ac:spMkLst>
        </pc:spChg>
        <pc:spChg chg="mod">
          <ac:chgData name="Sabine de Rijk" userId="865f70c8-31af-4574-800c-d5283013374a" providerId="ADAL" clId="{A6030A62-2C34-4498-A0BD-501B42F9DC36}" dt="2024-06-26T07:38:33.668" v="3528" actId="20577"/>
          <ac:spMkLst>
            <pc:docMk/>
            <pc:sldMk cId="806123690" sldId="702"/>
            <ac:spMk id="5" creationId="{C115EB38-05C6-F468-DFF3-14EC064E6727}"/>
          </ac:spMkLst>
        </pc:spChg>
        <pc:spChg chg="add del mod">
          <ac:chgData name="Sabine de Rijk" userId="865f70c8-31af-4574-800c-d5283013374a" providerId="ADAL" clId="{A6030A62-2C34-4498-A0BD-501B42F9DC36}" dt="2024-06-25T14:24:37.720" v="3110" actId="931"/>
          <ac:spMkLst>
            <pc:docMk/>
            <pc:sldMk cId="806123690" sldId="702"/>
            <ac:spMk id="9" creationId="{126054F5-90EE-6BE2-169D-C815E97715C1}"/>
          </ac:spMkLst>
        </pc:spChg>
        <pc:spChg chg="add del mod">
          <ac:chgData name="Sabine de Rijk" userId="865f70c8-31af-4574-800c-d5283013374a" providerId="ADAL" clId="{A6030A62-2C34-4498-A0BD-501B42F9DC36}" dt="2024-06-25T14:28:46.511" v="3114" actId="931"/>
          <ac:spMkLst>
            <pc:docMk/>
            <pc:sldMk cId="806123690" sldId="702"/>
            <ac:spMk id="13" creationId="{05DFB262-75CE-9A00-4F49-5A52871EC2AC}"/>
          </ac:spMkLst>
        </pc:spChg>
        <pc:spChg chg="add mod">
          <ac:chgData name="Sabine de Rijk" userId="865f70c8-31af-4574-800c-d5283013374a" providerId="ADAL" clId="{A6030A62-2C34-4498-A0BD-501B42F9DC36}" dt="2024-06-26T07:39:39.800" v="3577" actId="20577"/>
          <ac:spMkLst>
            <pc:docMk/>
            <pc:sldMk cId="806123690" sldId="702"/>
            <ac:spMk id="16" creationId="{83996AC1-3E40-49E5-2A05-7BCC4347A7D0}"/>
          </ac:spMkLst>
        </pc:spChg>
        <pc:picChg chg="mod">
          <ac:chgData name="Sabine de Rijk" userId="865f70c8-31af-4574-800c-d5283013374a" providerId="ADAL" clId="{A6030A62-2C34-4498-A0BD-501B42F9DC36}" dt="2024-06-26T07:38:39.229" v="3530" actId="1076"/>
          <ac:picMkLst>
            <pc:docMk/>
            <pc:sldMk cId="806123690" sldId="702"/>
            <ac:picMk id="4" creationId="{E6245463-B4E6-7B1D-0E5D-236FB5DEB0C2}"/>
          </ac:picMkLst>
        </pc:picChg>
        <pc:picChg chg="add del mod ord">
          <ac:chgData name="Sabine de Rijk" userId="865f70c8-31af-4574-800c-d5283013374a" providerId="ADAL" clId="{A6030A62-2C34-4498-A0BD-501B42F9DC36}" dt="2024-06-25T14:24:17.012" v="3109" actId="478"/>
          <ac:picMkLst>
            <pc:docMk/>
            <pc:sldMk cId="806123690" sldId="702"/>
            <ac:picMk id="7" creationId="{8FB6D97C-0A1F-B3EB-A6FF-43B55A5B0928}"/>
          </ac:picMkLst>
        </pc:picChg>
        <pc:picChg chg="add del mod">
          <ac:chgData name="Sabine de Rijk" userId="865f70c8-31af-4574-800c-d5283013374a" providerId="ADAL" clId="{A6030A62-2C34-4498-A0BD-501B42F9DC36}" dt="2024-06-25T14:24:39.676" v="3113" actId="478"/>
          <ac:picMkLst>
            <pc:docMk/>
            <pc:sldMk cId="806123690" sldId="702"/>
            <ac:picMk id="11" creationId="{CDED9909-736D-FAED-88DE-7F694B4322E3}"/>
          </ac:picMkLst>
        </pc:picChg>
        <pc:picChg chg="add mod modCrop">
          <ac:chgData name="Sabine de Rijk" userId="865f70c8-31af-4574-800c-d5283013374a" providerId="ADAL" clId="{A6030A62-2C34-4498-A0BD-501B42F9DC36}" dt="2024-06-26T07:38:53.179" v="3533" actId="14100"/>
          <ac:picMkLst>
            <pc:docMk/>
            <pc:sldMk cId="806123690" sldId="702"/>
            <ac:picMk id="15" creationId="{4E5179B3-807A-3B36-FCFB-948299EB69EF}"/>
          </ac:picMkLst>
        </pc:picChg>
      </pc:sldChg>
      <pc:sldChg chg="addSp delSp modSp new mod">
        <pc:chgData name="Sabine de Rijk" userId="865f70c8-31af-4574-800c-d5283013374a" providerId="ADAL" clId="{A6030A62-2C34-4498-A0BD-501B42F9DC36}" dt="2024-06-26T07:50:14.642" v="3796" actId="1076"/>
        <pc:sldMkLst>
          <pc:docMk/>
          <pc:sldMk cId="2460970054" sldId="703"/>
        </pc:sldMkLst>
        <pc:spChg chg="del">
          <ac:chgData name="Sabine de Rijk" userId="865f70c8-31af-4574-800c-d5283013374a" providerId="ADAL" clId="{A6030A62-2C34-4498-A0BD-501B42F9DC36}" dt="2024-06-26T07:50:05.634" v="3793" actId="931"/>
          <ac:spMkLst>
            <pc:docMk/>
            <pc:sldMk cId="2460970054" sldId="703"/>
            <ac:spMk id="3" creationId="{C0E2499B-E815-258E-98E0-84658FBBDDCA}"/>
          </ac:spMkLst>
        </pc:spChg>
        <pc:spChg chg="add mod">
          <ac:chgData name="Sabine de Rijk" userId="865f70c8-31af-4574-800c-d5283013374a" providerId="ADAL" clId="{A6030A62-2C34-4498-A0BD-501B42F9DC36}" dt="2024-06-20T11:31:28.558" v="432" actId="20577"/>
          <ac:spMkLst>
            <pc:docMk/>
            <pc:sldMk cId="2460970054" sldId="703"/>
            <ac:spMk id="5" creationId="{5D5418EE-93AA-8F3E-DEAC-EEB3D39A320E}"/>
          </ac:spMkLst>
        </pc:spChg>
        <pc:picChg chg="add mod">
          <ac:chgData name="Sabine de Rijk" userId="865f70c8-31af-4574-800c-d5283013374a" providerId="ADAL" clId="{A6030A62-2C34-4498-A0BD-501B42F9DC36}" dt="2024-06-20T11:25:44.348" v="130"/>
          <ac:picMkLst>
            <pc:docMk/>
            <pc:sldMk cId="2460970054" sldId="703"/>
            <ac:picMk id="4" creationId="{CBD70372-A295-7176-C686-16F8C3154D12}"/>
          </ac:picMkLst>
        </pc:picChg>
        <pc:picChg chg="add mod">
          <ac:chgData name="Sabine de Rijk" userId="865f70c8-31af-4574-800c-d5283013374a" providerId="ADAL" clId="{A6030A62-2C34-4498-A0BD-501B42F9DC36}" dt="2024-06-26T07:48:11.118" v="3792" actId="1076"/>
          <ac:picMkLst>
            <pc:docMk/>
            <pc:sldMk cId="2460970054" sldId="703"/>
            <ac:picMk id="6" creationId="{08512EB8-2C45-9B7B-CEBB-6B46E051A36F}"/>
          </ac:picMkLst>
        </pc:picChg>
        <pc:picChg chg="add mod ord">
          <ac:chgData name="Sabine de Rijk" userId="865f70c8-31af-4574-800c-d5283013374a" providerId="ADAL" clId="{A6030A62-2C34-4498-A0BD-501B42F9DC36}" dt="2024-06-26T07:50:14.642" v="3796" actId="1076"/>
          <ac:picMkLst>
            <pc:docMk/>
            <pc:sldMk cId="2460970054" sldId="703"/>
            <ac:picMk id="8" creationId="{0A8BA20A-045C-22E0-A65A-2A0B2482B5BC}"/>
          </ac:picMkLst>
        </pc:picChg>
      </pc:sldChg>
      <pc:sldChg chg="new del">
        <pc:chgData name="Sabine de Rijk" userId="865f70c8-31af-4574-800c-d5283013374a" providerId="ADAL" clId="{A6030A62-2C34-4498-A0BD-501B42F9DC36}" dt="2024-06-20T11:25:35.441" v="128" actId="47"/>
        <pc:sldMkLst>
          <pc:docMk/>
          <pc:sldMk cId="3824241399" sldId="703"/>
        </pc:sldMkLst>
      </pc:sldChg>
      <pc:sldChg chg="addSp delSp modSp new mod">
        <pc:chgData name="Sabine de Rijk" userId="865f70c8-31af-4574-800c-d5283013374a" providerId="ADAL" clId="{A6030A62-2C34-4498-A0BD-501B42F9DC36}" dt="2024-06-26T07:58:55.673" v="3887" actId="27636"/>
        <pc:sldMkLst>
          <pc:docMk/>
          <pc:sldMk cId="1779806692" sldId="704"/>
        </pc:sldMkLst>
        <pc:spChg chg="del">
          <ac:chgData name="Sabine de Rijk" userId="865f70c8-31af-4574-800c-d5283013374a" providerId="ADAL" clId="{A6030A62-2C34-4498-A0BD-501B42F9DC36}" dt="2024-06-25T12:43:03.122" v="2661" actId="478"/>
          <ac:spMkLst>
            <pc:docMk/>
            <pc:sldMk cId="1779806692" sldId="704"/>
            <ac:spMk id="2" creationId="{9A07E39A-4B0C-AA09-BBAE-D7940DD0136A}"/>
          </ac:spMkLst>
        </pc:spChg>
        <pc:spChg chg="mod">
          <ac:chgData name="Sabine de Rijk" userId="865f70c8-31af-4574-800c-d5283013374a" providerId="ADAL" clId="{A6030A62-2C34-4498-A0BD-501B42F9DC36}" dt="2024-06-26T07:58:55.673" v="3887" actId="27636"/>
          <ac:spMkLst>
            <pc:docMk/>
            <pc:sldMk cId="1779806692" sldId="704"/>
            <ac:spMk id="3" creationId="{A63CBBE6-2441-0F1D-C03A-577B0BDAEFAA}"/>
          </ac:spMkLst>
        </pc:spChg>
        <pc:spChg chg="add mod">
          <ac:chgData name="Sabine de Rijk" userId="865f70c8-31af-4574-800c-d5283013374a" providerId="ADAL" clId="{A6030A62-2C34-4498-A0BD-501B42F9DC36}" dt="2024-06-25T14:14:05.513" v="2963" actId="20577"/>
          <ac:spMkLst>
            <pc:docMk/>
            <pc:sldMk cId="1779806692" sldId="704"/>
            <ac:spMk id="5" creationId="{61B0E4D3-58F1-4ED4-91D2-23AFE11638BD}"/>
          </ac:spMkLst>
        </pc:spChg>
        <pc:picChg chg="add mod">
          <ac:chgData name="Sabine de Rijk" userId="865f70c8-31af-4574-800c-d5283013374a" providerId="ADAL" clId="{A6030A62-2C34-4498-A0BD-501B42F9DC36}" dt="2024-06-25T14:13:48.652" v="2953" actId="167"/>
          <ac:picMkLst>
            <pc:docMk/>
            <pc:sldMk cId="1779806692" sldId="704"/>
            <ac:picMk id="4" creationId="{1D822B8F-14F1-06AB-139B-82EFD4DE7C1D}"/>
          </ac:picMkLst>
        </pc:picChg>
      </pc:sldChg>
      <pc:sldChg chg="new del">
        <pc:chgData name="Sabine de Rijk" userId="865f70c8-31af-4574-800c-d5283013374a" providerId="ADAL" clId="{A6030A62-2C34-4498-A0BD-501B42F9DC36}" dt="2024-06-20T11:26:29.765" v="144" actId="47"/>
        <pc:sldMkLst>
          <pc:docMk/>
          <pc:sldMk cId="3489342014" sldId="704"/>
        </pc:sldMkLst>
      </pc:sldChg>
      <pc:sldChg chg="addSp delSp modSp add mod">
        <pc:chgData name="Sabine de Rijk" userId="865f70c8-31af-4574-800c-d5283013374a" providerId="ADAL" clId="{A6030A62-2C34-4498-A0BD-501B42F9DC36}" dt="2024-06-26T08:10:07.104" v="4130" actId="20577"/>
        <pc:sldMkLst>
          <pc:docMk/>
          <pc:sldMk cId="2803563772" sldId="705"/>
        </pc:sldMkLst>
        <pc:spChg chg="del">
          <ac:chgData name="Sabine de Rijk" userId="865f70c8-31af-4574-800c-d5283013374a" providerId="ADAL" clId="{A6030A62-2C34-4498-A0BD-501B42F9DC36}" dt="2024-06-20T12:50:25.656" v="1016" actId="931"/>
          <ac:spMkLst>
            <pc:docMk/>
            <pc:sldMk cId="2803563772" sldId="705"/>
            <ac:spMk id="3" creationId="{8A0E96FF-B87C-BC2F-DBF4-451DB592739E}"/>
          </ac:spMkLst>
        </pc:spChg>
        <pc:spChg chg="mod">
          <ac:chgData name="Sabine de Rijk" userId="865f70c8-31af-4574-800c-d5283013374a" providerId="ADAL" clId="{A6030A62-2C34-4498-A0BD-501B42F9DC36}" dt="2024-06-26T08:10:07.104" v="4130" actId="20577"/>
          <ac:spMkLst>
            <pc:docMk/>
            <pc:sldMk cId="2803563772" sldId="705"/>
            <ac:spMk id="5" creationId="{C115EB38-05C6-F468-DFF3-14EC064E6727}"/>
          </ac:spMkLst>
        </pc:spChg>
        <pc:graphicFrameChg chg="add mod modGraphic">
          <ac:chgData name="Sabine de Rijk" userId="865f70c8-31af-4574-800c-d5283013374a" providerId="ADAL" clId="{A6030A62-2C34-4498-A0BD-501B42F9DC36}" dt="2024-06-26T07:57:17.902" v="3849" actId="207"/>
          <ac:graphicFrameMkLst>
            <pc:docMk/>
            <pc:sldMk cId="2803563772" sldId="705"/>
            <ac:graphicFrameMk id="3" creationId="{B259D40D-B5A4-4F29-B3A2-9E66EEB088FE}"/>
          </ac:graphicFrameMkLst>
        </pc:graphicFrameChg>
        <pc:picChg chg="mod">
          <ac:chgData name="Sabine de Rijk" userId="865f70c8-31af-4574-800c-d5283013374a" providerId="ADAL" clId="{A6030A62-2C34-4498-A0BD-501B42F9DC36}" dt="2024-06-25T14:20:22.053" v="3077" actId="1076"/>
          <ac:picMkLst>
            <pc:docMk/>
            <pc:sldMk cId="2803563772" sldId="705"/>
            <ac:picMk id="4" creationId="{E6245463-B4E6-7B1D-0E5D-236FB5DEB0C2}"/>
          </ac:picMkLst>
        </pc:picChg>
        <pc:picChg chg="add mod ord">
          <ac:chgData name="Sabine de Rijk" userId="865f70c8-31af-4574-800c-d5283013374a" providerId="ADAL" clId="{A6030A62-2C34-4498-A0BD-501B42F9DC36}" dt="2024-06-25T14:20:29.820" v="3078" actId="1076"/>
          <ac:picMkLst>
            <pc:docMk/>
            <pc:sldMk cId="2803563772" sldId="705"/>
            <ac:picMk id="7" creationId="{6113006B-975B-5C23-E430-55ACB2AEC61C}"/>
          </ac:picMkLst>
        </pc:picChg>
        <pc:picChg chg="add mod">
          <ac:chgData name="Sabine de Rijk" userId="865f70c8-31af-4574-800c-d5283013374a" providerId="ADAL" clId="{A6030A62-2C34-4498-A0BD-501B42F9DC36}" dt="2024-06-25T14:17:14.210" v="3056" actId="1076"/>
          <ac:picMkLst>
            <pc:docMk/>
            <pc:sldMk cId="2803563772" sldId="705"/>
            <ac:picMk id="1026" creationId="{3D541841-D9F3-3442-213E-D40CF24D5BD4}"/>
          </ac:picMkLst>
        </pc:picChg>
      </pc:sldChg>
      <pc:sldChg chg="addSp delSp modSp new mod ord modAnim">
        <pc:chgData name="Sabine de Rijk" userId="865f70c8-31af-4574-800c-d5283013374a" providerId="ADAL" clId="{A6030A62-2C34-4498-A0BD-501B42F9DC36}" dt="2024-06-26T07:20:35.999" v="3491"/>
        <pc:sldMkLst>
          <pc:docMk/>
          <pc:sldMk cId="4273913748" sldId="706"/>
        </pc:sldMkLst>
        <pc:spChg chg="mod">
          <ac:chgData name="Sabine de Rijk" userId="865f70c8-31af-4574-800c-d5283013374a" providerId="ADAL" clId="{A6030A62-2C34-4498-A0BD-501B42F9DC36}" dt="2024-06-25T13:59:34.977" v="2950" actId="108"/>
          <ac:spMkLst>
            <pc:docMk/>
            <pc:sldMk cId="4273913748" sldId="706"/>
            <ac:spMk id="2" creationId="{8D28E2D0-1546-3D63-F39C-33F4C04340A2}"/>
          </ac:spMkLst>
        </pc:spChg>
        <pc:spChg chg="mod">
          <ac:chgData name="Sabine de Rijk" userId="865f70c8-31af-4574-800c-d5283013374a" providerId="ADAL" clId="{A6030A62-2C34-4498-A0BD-501B42F9DC36}" dt="2024-06-26T07:20:05.896" v="3488" actId="20577"/>
          <ac:spMkLst>
            <pc:docMk/>
            <pc:sldMk cId="4273913748" sldId="706"/>
            <ac:spMk id="3" creationId="{6FD4A081-9A8B-CB7E-72B8-A5516FDEB603}"/>
          </ac:spMkLst>
        </pc:spChg>
        <pc:picChg chg="add mod">
          <ac:chgData name="Sabine de Rijk" userId="865f70c8-31af-4574-800c-d5283013374a" providerId="ADAL" clId="{A6030A62-2C34-4498-A0BD-501B42F9DC36}" dt="2024-06-25T13:58:46.203" v="2942" actId="167"/>
          <ac:picMkLst>
            <pc:docMk/>
            <pc:sldMk cId="4273913748" sldId="706"/>
            <ac:picMk id="4" creationId="{65451DF9-8BC7-377C-16DB-70BB7A1CD858}"/>
          </ac:picMkLst>
        </pc:picChg>
        <pc:picChg chg="add del mod">
          <ac:chgData name="Sabine de Rijk" userId="865f70c8-31af-4574-800c-d5283013374a" providerId="ADAL" clId="{A6030A62-2C34-4498-A0BD-501B42F9DC36}" dt="2024-06-26T07:10:41.993" v="3446" actId="478"/>
          <ac:picMkLst>
            <pc:docMk/>
            <pc:sldMk cId="4273913748" sldId="706"/>
            <ac:picMk id="6" creationId="{FC47BD54-13D1-08AA-CBAA-B7B25F6B1763}"/>
          </ac:picMkLst>
        </pc:picChg>
        <pc:picChg chg="add mod modCrop">
          <ac:chgData name="Sabine de Rijk" userId="865f70c8-31af-4574-800c-d5283013374a" providerId="ADAL" clId="{A6030A62-2C34-4498-A0BD-501B42F9DC36}" dt="2024-06-26T07:19:18.966" v="3481" actId="1076"/>
          <ac:picMkLst>
            <pc:docMk/>
            <pc:sldMk cId="4273913748" sldId="706"/>
            <ac:picMk id="8" creationId="{238887CB-B14E-47E3-C42B-6810A64C2E54}"/>
          </ac:picMkLst>
        </pc:picChg>
        <pc:picChg chg="add mod">
          <ac:chgData name="Sabine de Rijk" userId="865f70c8-31af-4574-800c-d5283013374a" providerId="ADAL" clId="{A6030A62-2C34-4498-A0BD-501B42F9DC36}" dt="2024-06-26T07:19:31.913" v="3483" actId="14100"/>
          <ac:picMkLst>
            <pc:docMk/>
            <pc:sldMk cId="4273913748" sldId="706"/>
            <ac:picMk id="1026" creationId="{C21AF977-7206-9C49-67B0-12D5C9D488B0}"/>
          </ac:picMkLst>
        </pc:picChg>
      </pc:sldChg>
      <pc:sldChg chg="addSp delSp modSp new mod ord delAnim modAnim">
        <pc:chgData name="Sabine de Rijk" userId="865f70c8-31af-4574-800c-d5283013374a" providerId="ADAL" clId="{A6030A62-2C34-4498-A0BD-501B42F9DC36}" dt="2024-06-25T13:55:16.496" v="2921" actId="21"/>
        <pc:sldMkLst>
          <pc:docMk/>
          <pc:sldMk cId="3719558965" sldId="707"/>
        </pc:sldMkLst>
        <pc:spChg chg="mod">
          <ac:chgData name="Sabine de Rijk" userId="865f70c8-31af-4574-800c-d5283013374a" providerId="ADAL" clId="{A6030A62-2C34-4498-A0BD-501B42F9DC36}" dt="2024-06-25T13:54:46.746" v="2915" actId="1076"/>
          <ac:spMkLst>
            <pc:docMk/>
            <pc:sldMk cId="3719558965" sldId="707"/>
            <ac:spMk id="2" creationId="{8C65DFF5-8386-0E6A-D198-D67466F630A3}"/>
          </ac:spMkLst>
        </pc:spChg>
        <pc:spChg chg="del mod">
          <ac:chgData name="Sabine de Rijk" userId="865f70c8-31af-4574-800c-d5283013374a" providerId="ADAL" clId="{A6030A62-2C34-4498-A0BD-501B42F9DC36}" dt="2024-06-25T13:54:54.925" v="2916" actId="21"/>
          <ac:spMkLst>
            <pc:docMk/>
            <pc:sldMk cId="3719558965" sldId="707"/>
            <ac:spMk id="3" creationId="{D42D42B3-BE95-DFF8-F038-55D2F3D59D82}"/>
          </ac:spMkLst>
        </pc:spChg>
        <pc:spChg chg="add mod">
          <ac:chgData name="Sabine de Rijk" userId="865f70c8-31af-4574-800c-d5283013374a" providerId="ADAL" clId="{A6030A62-2C34-4498-A0BD-501B42F9DC36}" dt="2024-06-25T13:31:25.479" v="2859"/>
          <ac:spMkLst>
            <pc:docMk/>
            <pc:sldMk cId="3719558965" sldId="707"/>
            <ac:spMk id="9" creationId="{748CBCD4-34D8-C593-0495-AAAFC4A5368D}"/>
          </ac:spMkLst>
        </pc:spChg>
        <pc:spChg chg="add mod">
          <ac:chgData name="Sabine de Rijk" userId="865f70c8-31af-4574-800c-d5283013374a" providerId="ADAL" clId="{A6030A62-2C34-4498-A0BD-501B42F9DC36}" dt="2024-06-25T13:31:25.479" v="2859"/>
          <ac:spMkLst>
            <pc:docMk/>
            <pc:sldMk cId="3719558965" sldId="707"/>
            <ac:spMk id="10" creationId="{7CFF5379-1AF1-9A73-63FA-D43C1D6B33BD}"/>
          </ac:spMkLst>
        </pc:spChg>
        <pc:spChg chg="add mod">
          <ac:chgData name="Sabine de Rijk" userId="865f70c8-31af-4574-800c-d5283013374a" providerId="ADAL" clId="{A6030A62-2C34-4498-A0BD-501B42F9DC36}" dt="2024-06-25T13:54:54.925" v="2916" actId="21"/>
          <ac:spMkLst>
            <pc:docMk/>
            <pc:sldMk cId="3719558965" sldId="707"/>
            <ac:spMk id="12" creationId="{A77DF910-6326-825C-267C-D68656C37B6C}"/>
          </ac:spMkLst>
        </pc:spChg>
        <pc:picChg chg="add mod">
          <ac:chgData name="Sabine de Rijk" userId="865f70c8-31af-4574-800c-d5283013374a" providerId="ADAL" clId="{A6030A62-2C34-4498-A0BD-501B42F9DC36}" dt="2024-06-25T13:54:40.856" v="2914" actId="1076"/>
          <ac:picMkLst>
            <pc:docMk/>
            <pc:sldMk cId="3719558965" sldId="707"/>
            <ac:picMk id="4" creationId="{D786054F-275B-CE2E-B558-D4C3CD8684A7}"/>
          </ac:picMkLst>
        </pc:picChg>
        <pc:picChg chg="add del mod">
          <ac:chgData name="Sabine de Rijk" userId="865f70c8-31af-4574-800c-d5283013374a" providerId="ADAL" clId="{A6030A62-2C34-4498-A0BD-501B42F9DC36}" dt="2024-06-25T13:55:16.496" v="2921" actId="21"/>
          <ac:picMkLst>
            <pc:docMk/>
            <pc:sldMk cId="3719558965" sldId="707"/>
            <ac:picMk id="5" creationId="{383877AE-73BC-127B-19DE-6CA9C35DF7BD}"/>
          </ac:picMkLst>
        </pc:picChg>
        <pc:picChg chg="add mod">
          <ac:chgData name="Sabine de Rijk" userId="865f70c8-31af-4574-800c-d5283013374a" providerId="ADAL" clId="{A6030A62-2C34-4498-A0BD-501B42F9DC36}" dt="2024-06-25T13:31:25.479" v="2859"/>
          <ac:picMkLst>
            <pc:docMk/>
            <pc:sldMk cId="3719558965" sldId="707"/>
            <ac:picMk id="6" creationId="{B8BF36D8-1F4A-FA6B-651F-F02CC71E2778}"/>
          </ac:picMkLst>
        </pc:picChg>
        <pc:picChg chg="add mod">
          <ac:chgData name="Sabine de Rijk" userId="865f70c8-31af-4574-800c-d5283013374a" providerId="ADAL" clId="{A6030A62-2C34-4498-A0BD-501B42F9DC36}" dt="2024-06-25T13:31:25.479" v="2859"/>
          <ac:picMkLst>
            <pc:docMk/>
            <pc:sldMk cId="3719558965" sldId="707"/>
            <ac:picMk id="7" creationId="{3590A7DF-23E6-87C7-421B-80CC4A9BBEE3}"/>
          </ac:picMkLst>
        </pc:picChg>
        <pc:picChg chg="add mod">
          <ac:chgData name="Sabine de Rijk" userId="865f70c8-31af-4574-800c-d5283013374a" providerId="ADAL" clId="{A6030A62-2C34-4498-A0BD-501B42F9DC36}" dt="2024-06-25T13:31:25.479" v="2859"/>
          <ac:picMkLst>
            <pc:docMk/>
            <pc:sldMk cId="3719558965" sldId="707"/>
            <ac:picMk id="8" creationId="{A2A9459D-F4A8-908B-06F3-A12371D4CFA7}"/>
          </ac:picMkLst>
        </pc:picChg>
      </pc:sldChg>
      <pc:sldChg chg="addSp delSp modSp new mod ord setBg modClrScheme chgLayout">
        <pc:chgData name="Sabine de Rijk" userId="865f70c8-31af-4574-800c-d5283013374a" providerId="ADAL" clId="{A6030A62-2C34-4498-A0BD-501B42F9DC36}" dt="2024-06-25T13:25:28.217" v="2810" actId="26606"/>
        <pc:sldMkLst>
          <pc:docMk/>
          <pc:sldMk cId="3981894329" sldId="708"/>
        </pc:sldMkLst>
        <pc:spChg chg="mod ord">
          <ac:chgData name="Sabine de Rijk" userId="865f70c8-31af-4574-800c-d5283013374a" providerId="ADAL" clId="{A6030A62-2C34-4498-A0BD-501B42F9DC36}" dt="2024-06-25T13:25:28.217" v="2810" actId="26606"/>
          <ac:spMkLst>
            <pc:docMk/>
            <pc:sldMk cId="3981894329" sldId="708"/>
            <ac:spMk id="2" creationId="{6D9D5B9E-0819-AE3F-1857-19FB75654EAD}"/>
          </ac:spMkLst>
        </pc:spChg>
        <pc:spChg chg="del mod ord">
          <ac:chgData name="Sabine de Rijk" userId="865f70c8-31af-4574-800c-d5283013374a" providerId="ADAL" clId="{A6030A62-2C34-4498-A0BD-501B42F9DC36}" dt="2024-06-25T13:22:24.693" v="2666" actId="700"/>
          <ac:spMkLst>
            <pc:docMk/>
            <pc:sldMk cId="3981894329" sldId="708"/>
            <ac:spMk id="3" creationId="{088D9628-25A6-5CD0-D499-45C42F4F1025}"/>
          </ac:spMkLst>
        </pc:spChg>
        <pc:spChg chg="add mod ord">
          <ac:chgData name="Sabine de Rijk" userId="865f70c8-31af-4574-800c-d5283013374a" providerId="ADAL" clId="{A6030A62-2C34-4498-A0BD-501B42F9DC36}" dt="2024-06-25T13:25:28.217" v="2810" actId="26606"/>
          <ac:spMkLst>
            <pc:docMk/>
            <pc:sldMk cId="3981894329" sldId="708"/>
            <ac:spMk id="5" creationId="{38D25CD9-4F68-BDFA-9CAD-ACE0A6028258}"/>
          </ac:spMkLst>
        </pc:spChg>
        <pc:spChg chg="add">
          <ac:chgData name="Sabine de Rijk" userId="865f70c8-31af-4574-800c-d5283013374a" providerId="ADAL" clId="{A6030A62-2C34-4498-A0BD-501B42F9DC36}" dt="2024-06-25T13:25:28.217" v="2810" actId="26606"/>
          <ac:spMkLst>
            <pc:docMk/>
            <pc:sldMk cId="3981894329" sldId="708"/>
            <ac:spMk id="10" creationId="{D47766EE-4192-4B2D-A5A0-F60F9A5F743F}"/>
          </ac:spMkLst>
        </pc:spChg>
        <pc:spChg chg="add">
          <ac:chgData name="Sabine de Rijk" userId="865f70c8-31af-4574-800c-d5283013374a" providerId="ADAL" clId="{A6030A62-2C34-4498-A0BD-501B42F9DC36}" dt="2024-06-25T13:25:28.217" v="2810" actId="26606"/>
          <ac:spMkLst>
            <pc:docMk/>
            <pc:sldMk cId="3981894329" sldId="708"/>
            <ac:spMk id="12" creationId="{D6705569-F545-4F47-A260-A9202826EA20}"/>
          </ac:spMkLst>
        </pc:spChg>
        <pc:picChg chg="add mod">
          <ac:chgData name="Sabine de Rijk" userId="865f70c8-31af-4574-800c-d5283013374a" providerId="ADAL" clId="{A6030A62-2C34-4498-A0BD-501B42F9DC36}" dt="2024-06-25T13:25:28.217" v="2810" actId="26606"/>
          <ac:picMkLst>
            <pc:docMk/>
            <pc:sldMk cId="3981894329" sldId="708"/>
            <ac:picMk id="4" creationId="{1D70A7C4-EBC2-8C70-D844-69DB91231CDB}"/>
          </ac:picMkLst>
        </pc:picChg>
      </pc:sldChg>
      <pc:sldChg chg="addSp delSp modSp new mod modAnim">
        <pc:chgData name="Sabine de Rijk" userId="865f70c8-31af-4574-800c-d5283013374a" providerId="ADAL" clId="{A6030A62-2C34-4498-A0BD-501B42F9DC36}" dt="2024-06-25T13:57:58.258" v="2939" actId="255"/>
        <pc:sldMkLst>
          <pc:docMk/>
          <pc:sldMk cId="1260586304" sldId="709"/>
        </pc:sldMkLst>
        <pc:spChg chg="del">
          <ac:chgData name="Sabine de Rijk" userId="865f70c8-31af-4574-800c-d5283013374a" providerId="ADAL" clId="{A6030A62-2C34-4498-A0BD-501B42F9DC36}" dt="2024-06-25T13:57:13.298" v="2932" actId="478"/>
          <ac:spMkLst>
            <pc:docMk/>
            <pc:sldMk cId="1260586304" sldId="709"/>
            <ac:spMk id="2" creationId="{D09F4446-AF84-B649-0F39-373493BB52B8}"/>
          </ac:spMkLst>
        </pc:spChg>
        <pc:spChg chg="del">
          <ac:chgData name="Sabine de Rijk" userId="865f70c8-31af-4574-800c-d5283013374a" providerId="ADAL" clId="{A6030A62-2C34-4498-A0BD-501B42F9DC36}" dt="2024-06-25T13:55:04.057" v="2919" actId="478"/>
          <ac:spMkLst>
            <pc:docMk/>
            <pc:sldMk cId="1260586304" sldId="709"/>
            <ac:spMk id="3" creationId="{CD39AF81-0CCE-4ABE-DEC0-0AFA678D93A2}"/>
          </ac:spMkLst>
        </pc:spChg>
        <pc:spChg chg="add mod">
          <ac:chgData name="Sabine de Rijk" userId="865f70c8-31af-4574-800c-d5283013374a" providerId="ADAL" clId="{A6030A62-2C34-4498-A0BD-501B42F9DC36}" dt="2024-06-25T13:57:58.258" v="2939" actId="255"/>
          <ac:spMkLst>
            <pc:docMk/>
            <pc:sldMk cId="1260586304" sldId="709"/>
            <ac:spMk id="4" creationId="{D42D42B3-BE95-DFF8-F038-55D2F3D59D82}"/>
          </ac:spMkLst>
        </pc:spChg>
        <pc:picChg chg="add mod">
          <ac:chgData name="Sabine de Rijk" userId="865f70c8-31af-4574-800c-d5283013374a" providerId="ADAL" clId="{A6030A62-2C34-4498-A0BD-501B42F9DC36}" dt="2024-06-25T13:55:25.465" v="2923" actId="14100"/>
          <ac:picMkLst>
            <pc:docMk/>
            <pc:sldMk cId="1260586304" sldId="709"/>
            <ac:picMk id="5" creationId="{383877AE-73BC-127B-19DE-6CA9C35DF7BD}"/>
          </ac:picMkLst>
        </pc:picChg>
        <pc:picChg chg="add mod">
          <ac:chgData name="Sabine de Rijk" userId="865f70c8-31af-4574-800c-d5283013374a" providerId="ADAL" clId="{A6030A62-2C34-4498-A0BD-501B42F9DC36}" dt="2024-06-25T13:55:46.255" v="2926" actId="167"/>
          <ac:picMkLst>
            <pc:docMk/>
            <pc:sldMk cId="1260586304" sldId="709"/>
            <ac:picMk id="6" creationId="{77E0C424-8582-41A9-1BE8-2746342FB3B4}"/>
          </ac:picMkLst>
        </pc:picChg>
        <pc:picChg chg="add mod">
          <ac:chgData name="Sabine de Rijk" userId="865f70c8-31af-4574-800c-d5283013374a" providerId="ADAL" clId="{A6030A62-2C34-4498-A0BD-501B42F9DC36}" dt="2024-06-25T13:57:17.426" v="2933" actId="1076"/>
          <ac:picMkLst>
            <pc:docMk/>
            <pc:sldMk cId="1260586304" sldId="709"/>
            <ac:picMk id="8" creationId="{E8D0218F-DEF2-7840-3C46-96222821ABFE}"/>
          </ac:picMkLst>
        </pc:picChg>
      </pc:sldChg>
      <pc:sldChg chg="addSp delSp modSp new mod modClrScheme modAnim chgLayout">
        <pc:chgData name="Sabine de Rijk" userId="865f70c8-31af-4574-800c-d5283013374a" providerId="ADAL" clId="{A6030A62-2C34-4498-A0BD-501B42F9DC36}" dt="2024-06-26T07:32:26.872" v="3503" actId="1076"/>
        <pc:sldMkLst>
          <pc:docMk/>
          <pc:sldMk cId="2469931769" sldId="710"/>
        </pc:sldMkLst>
        <pc:spChg chg="del">
          <ac:chgData name="Sabine de Rijk" userId="865f70c8-31af-4574-800c-d5283013374a" providerId="ADAL" clId="{A6030A62-2C34-4498-A0BD-501B42F9DC36}" dt="2024-06-26T07:28:23.587" v="3495" actId="700"/>
          <ac:spMkLst>
            <pc:docMk/>
            <pc:sldMk cId="2469931769" sldId="710"/>
            <ac:spMk id="2" creationId="{C07007B0-4E65-00A0-306D-74CE70E660EF}"/>
          </ac:spMkLst>
        </pc:spChg>
        <pc:spChg chg="del">
          <ac:chgData name="Sabine de Rijk" userId="865f70c8-31af-4574-800c-d5283013374a" providerId="ADAL" clId="{A6030A62-2C34-4498-A0BD-501B42F9DC36}" dt="2024-06-26T07:28:23.587" v="3495" actId="700"/>
          <ac:spMkLst>
            <pc:docMk/>
            <pc:sldMk cId="2469931769" sldId="710"/>
            <ac:spMk id="3" creationId="{E1E2A052-661A-953E-44BD-EA420DE8C8F0}"/>
          </ac:spMkLst>
        </pc:spChg>
        <pc:picChg chg="add mod">
          <ac:chgData name="Sabine de Rijk" userId="865f70c8-31af-4574-800c-d5283013374a" providerId="ADAL" clId="{A6030A62-2C34-4498-A0BD-501B42F9DC36}" dt="2024-06-26T07:28:18.634" v="3494" actId="167"/>
          <ac:picMkLst>
            <pc:docMk/>
            <pc:sldMk cId="2469931769" sldId="710"/>
            <ac:picMk id="4" creationId="{218F9077-0EBA-D625-3EC7-ED76ACF4D8B3}"/>
          </ac:picMkLst>
        </pc:picChg>
        <pc:picChg chg="add mod modCrop">
          <ac:chgData name="Sabine de Rijk" userId="865f70c8-31af-4574-800c-d5283013374a" providerId="ADAL" clId="{A6030A62-2C34-4498-A0BD-501B42F9DC36}" dt="2024-06-26T07:32:26.872" v="3503" actId="1076"/>
          <ac:picMkLst>
            <pc:docMk/>
            <pc:sldMk cId="2469931769" sldId="710"/>
            <ac:picMk id="6" creationId="{E57B1D31-DA26-8A49-1637-30C3FCD93B4B}"/>
          </ac:picMkLst>
        </pc:picChg>
        <pc:picChg chg="add mod">
          <ac:chgData name="Sabine de Rijk" userId="865f70c8-31af-4574-800c-d5283013374a" providerId="ADAL" clId="{A6030A62-2C34-4498-A0BD-501B42F9DC36}" dt="2024-06-26T07:32:22.628" v="3502" actId="1076"/>
          <ac:picMkLst>
            <pc:docMk/>
            <pc:sldMk cId="2469931769" sldId="710"/>
            <ac:picMk id="8" creationId="{C4030A6F-0629-5AB2-1180-3A08C0B4D339}"/>
          </ac:picMkLst>
        </pc:picChg>
      </pc:sldChg>
      <pc:sldChg chg="new del">
        <pc:chgData name="Sabine de Rijk" userId="865f70c8-31af-4574-800c-d5283013374a" providerId="ADAL" clId="{A6030A62-2C34-4498-A0BD-501B42F9DC36}" dt="2024-06-25T14:18:38.438" v="3058" actId="2696"/>
        <pc:sldMkLst>
          <pc:docMk/>
          <pc:sldMk cId="3130010990" sldId="710"/>
        </pc:sldMkLst>
      </pc:sldChg>
      <pc:sldChg chg="addSp delSp modSp add mod delAnim modAnim">
        <pc:chgData name="Sabine de Rijk" userId="865f70c8-31af-4574-800c-d5283013374a" providerId="ADAL" clId="{A6030A62-2C34-4498-A0BD-501B42F9DC36}" dt="2024-06-26T07:37:28.513" v="3523"/>
        <pc:sldMkLst>
          <pc:docMk/>
          <pc:sldMk cId="1840116807" sldId="711"/>
        </pc:sldMkLst>
        <pc:picChg chg="add mod">
          <ac:chgData name="Sabine de Rijk" userId="865f70c8-31af-4574-800c-d5283013374a" providerId="ADAL" clId="{A6030A62-2C34-4498-A0BD-501B42F9DC36}" dt="2024-06-26T07:34:06.548" v="3511" actId="1076"/>
          <ac:picMkLst>
            <pc:docMk/>
            <pc:sldMk cId="1840116807" sldId="711"/>
            <ac:picMk id="3" creationId="{0CC8E1E2-BE2F-0B8E-2722-78F6AC5B4638}"/>
          </ac:picMkLst>
        </pc:picChg>
        <pc:picChg chg="del">
          <ac:chgData name="Sabine de Rijk" userId="865f70c8-31af-4574-800c-d5283013374a" providerId="ADAL" clId="{A6030A62-2C34-4498-A0BD-501B42F9DC36}" dt="2024-06-26T07:32:43.232" v="3505" actId="478"/>
          <ac:picMkLst>
            <pc:docMk/>
            <pc:sldMk cId="1840116807" sldId="711"/>
            <ac:picMk id="6" creationId="{E57B1D31-DA26-8A49-1637-30C3FCD93B4B}"/>
          </ac:picMkLst>
        </pc:picChg>
        <pc:picChg chg="add del mod">
          <ac:chgData name="Sabine de Rijk" userId="865f70c8-31af-4574-800c-d5283013374a" providerId="ADAL" clId="{A6030A62-2C34-4498-A0BD-501B42F9DC36}" dt="2024-06-26T07:35:45.089" v="3513" actId="21"/>
          <ac:picMkLst>
            <pc:docMk/>
            <pc:sldMk cId="1840116807" sldId="711"/>
            <ac:picMk id="7" creationId="{5CE32DC6-E4B6-AA34-E693-196EE8973D98}"/>
          </ac:picMkLst>
        </pc:picChg>
        <pc:picChg chg="del">
          <ac:chgData name="Sabine de Rijk" userId="865f70c8-31af-4574-800c-d5283013374a" providerId="ADAL" clId="{A6030A62-2C34-4498-A0BD-501B42F9DC36}" dt="2024-06-26T07:32:44.365" v="3506" actId="478"/>
          <ac:picMkLst>
            <pc:docMk/>
            <pc:sldMk cId="1840116807" sldId="711"/>
            <ac:picMk id="8" creationId="{C4030A6F-0629-5AB2-1180-3A08C0B4D339}"/>
          </ac:picMkLst>
        </pc:picChg>
        <pc:picChg chg="add mod">
          <ac:chgData name="Sabine de Rijk" userId="865f70c8-31af-4574-800c-d5283013374a" providerId="ADAL" clId="{A6030A62-2C34-4498-A0BD-501B42F9DC36}" dt="2024-06-26T07:37:02.931" v="3522" actId="14100"/>
          <ac:picMkLst>
            <pc:docMk/>
            <pc:sldMk cId="1840116807" sldId="711"/>
            <ac:picMk id="10" creationId="{157B22FD-632D-C52A-C0FC-55E9AED4C2F4}"/>
          </ac:picMkLst>
        </pc:picChg>
      </pc:sldChg>
      <pc:sldChg chg="addSp delSp modSp add mod delAnim modAnim">
        <pc:chgData name="Sabine de Rijk" userId="865f70c8-31af-4574-800c-d5283013374a" providerId="ADAL" clId="{A6030A62-2C34-4498-A0BD-501B42F9DC36}" dt="2024-06-26T07:38:03.090" v="3525" actId="22"/>
        <pc:sldMkLst>
          <pc:docMk/>
          <pc:sldMk cId="891842243" sldId="712"/>
        </pc:sldMkLst>
        <pc:picChg chg="del">
          <ac:chgData name="Sabine de Rijk" userId="865f70c8-31af-4574-800c-d5283013374a" providerId="ADAL" clId="{A6030A62-2C34-4498-A0BD-501B42F9DC36}" dt="2024-06-26T07:35:53.768" v="3515" actId="478"/>
          <ac:picMkLst>
            <pc:docMk/>
            <pc:sldMk cId="891842243" sldId="712"/>
            <ac:picMk id="3" creationId="{0CC8E1E2-BE2F-0B8E-2722-78F6AC5B4638}"/>
          </ac:picMkLst>
        </pc:picChg>
        <pc:picChg chg="add">
          <ac:chgData name="Sabine de Rijk" userId="865f70c8-31af-4574-800c-d5283013374a" providerId="ADAL" clId="{A6030A62-2C34-4498-A0BD-501B42F9DC36}" dt="2024-06-26T07:38:03.090" v="3525" actId="22"/>
          <ac:picMkLst>
            <pc:docMk/>
            <pc:sldMk cId="891842243" sldId="712"/>
            <ac:picMk id="5" creationId="{1DF5FAA9-8483-A9A3-7928-C5D20344E9E4}"/>
          </ac:picMkLst>
        </pc:picChg>
        <pc:picChg chg="add del mod">
          <ac:chgData name="Sabine de Rijk" userId="865f70c8-31af-4574-800c-d5283013374a" providerId="ADAL" clId="{A6030A62-2C34-4498-A0BD-501B42F9DC36}" dt="2024-06-26T07:37:34.713" v="3524" actId="478"/>
          <ac:picMkLst>
            <pc:docMk/>
            <pc:sldMk cId="891842243" sldId="712"/>
            <ac:picMk id="7" creationId="{5CE32DC6-E4B6-AA34-E693-196EE8973D98}"/>
          </ac:picMkLst>
        </pc:picChg>
      </pc:sldChg>
      <pc:sldChg chg="addSp delSp modSp add mod ord">
        <pc:chgData name="Sabine de Rijk" userId="865f70c8-31af-4574-800c-d5283013374a" providerId="ADAL" clId="{A6030A62-2C34-4498-A0BD-501B42F9DC36}" dt="2024-06-26T08:22:44.414" v="4184" actId="2711"/>
        <pc:sldMkLst>
          <pc:docMk/>
          <pc:sldMk cId="4229267076" sldId="713"/>
        </pc:sldMkLst>
        <pc:spChg chg="mod">
          <ac:chgData name="Sabine de Rijk" userId="865f70c8-31af-4574-800c-d5283013374a" providerId="ADAL" clId="{A6030A62-2C34-4498-A0BD-501B42F9DC36}" dt="2024-06-26T08:22:44.414" v="4184" actId="2711"/>
          <ac:spMkLst>
            <pc:docMk/>
            <pc:sldMk cId="4229267076" sldId="713"/>
            <ac:spMk id="5" creationId="{C115EB38-05C6-F468-DFF3-14EC064E6727}"/>
          </ac:spMkLst>
        </pc:spChg>
        <pc:spChg chg="add del mod">
          <ac:chgData name="Sabine de Rijk" userId="865f70c8-31af-4574-800c-d5283013374a" providerId="ADAL" clId="{A6030A62-2C34-4498-A0BD-501B42F9DC36}" dt="2024-06-26T07:53:42.971" v="3813" actId="478"/>
          <ac:spMkLst>
            <pc:docMk/>
            <pc:sldMk cId="4229267076" sldId="713"/>
            <ac:spMk id="6" creationId="{A3C462EF-08D0-61AB-0177-D8C43C281536}"/>
          </ac:spMkLst>
        </pc:spChg>
        <pc:spChg chg="del">
          <ac:chgData name="Sabine de Rijk" userId="865f70c8-31af-4574-800c-d5283013374a" providerId="ADAL" clId="{A6030A62-2C34-4498-A0BD-501B42F9DC36}" dt="2024-06-26T07:53:37.768" v="3811" actId="478"/>
          <ac:spMkLst>
            <pc:docMk/>
            <pc:sldMk cId="4229267076" sldId="713"/>
            <ac:spMk id="16" creationId="{83996AC1-3E40-49E5-2A05-7BCC4347A7D0}"/>
          </ac:spMkLst>
        </pc:spChg>
        <pc:picChg chg="del">
          <ac:chgData name="Sabine de Rijk" userId="865f70c8-31af-4574-800c-d5283013374a" providerId="ADAL" clId="{A6030A62-2C34-4498-A0BD-501B42F9DC36}" dt="2024-06-26T07:53:38.673" v="3812" actId="478"/>
          <ac:picMkLst>
            <pc:docMk/>
            <pc:sldMk cId="4229267076" sldId="713"/>
            <ac:picMk id="15" creationId="{4E5179B3-807A-3B36-FCFB-948299EB69EF}"/>
          </ac:picMkLst>
        </pc:picChg>
      </pc:sldChg>
      <pc:sldChg chg="addSp modSp new mod">
        <pc:chgData name="Sabine de Rijk" userId="865f70c8-31af-4574-800c-d5283013374a" providerId="ADAL" clId="{A6030A62-2C34-4498-A0BD-501B42F9DC36}" dt="2024-06-26T07:53:11.469" v="3808" actId="255"/>
        <pc:sldMkLst>
          <pc:docMk/>
          <pc:sldMk cId="695912498" sldId="714"/>
        </pc:sldMkLst>
        <pc:spChg chg="add mod">
          <ac:chgData name="Sabine de Rijk" userId="865f70c8-31af-4574-800c-d5283013374a" providerId="ADAL" clId="{A6030A62-2C34-4498-A0BD-501B42F9DC36}" dt="2024-06-26T07:53:11.469" v="3808" actId="255"/>
          <ac:spMkLst>
            <pc:docMk/>
            <pc:sldMk cId="695912498" sldId="714"/>
            <ac:spMk id="5" creationId="{7F1F82C2-68D3-3829-D7D1-EFE1F4B10EB6}"/>
          </ac:spMkLst>
        </pc:spChg>
        <pc:picChg chg="add mod">
          <ac:chgData name="Sabine de Rijk" userId="865f70c8-31af-4574-800c-d5283013374a" providerId="ADAL" clId="{A6030A62-2C34-4498-A0BD-501B42F9DC36}" dt="2024-06-26T07:40:08.796" v="3580"/>
          <ac:picMkLst>
            <pc:docMk/>
            <pc:sldMk cId="695912498" sldId="714"/>
            <ac:picMk id="2" creationId="{4F8E0EE7-5551-313D-4192-43A452592931}"/>
          </ac:picMkLst>
        </pc:picChg>
        <pc:picChg chg="add mod">
          <ac:chgData name="Sabine de Rijk" userId="865f70c8-31af-4574-800c-d5283013374a" providerId="ADAL" clId="{A6030A62-2C34-4498-A0BD-501B42F9DC36}" dt="2024-06-26T07:43:08.969" v="3582" actId="1076"/>
          <ac:picMkLst>
            <pc:docMk/>
            <pc:sldMk cId="695912498" sldId="714"/>
            <ac:picMk id="4" creationId="{94F22002-B533-5949-E065-EE97B62AE47C}"/>
          </ac:picMkLst>
        </pc:picChg>
      </pc:sldChg>
      <pc:sldChg chg="addSp delSp modSp add mod ord setBg">
        <pc:chgData name="Sabine de Rijk" userId="865f70c8-31af-4574-800c-d5283013374a" providerId="ADAL" clId="{A6030A62-2C34-4498-A0BD-501B42F9DC36}" dt="2024-06-26T08:24:14.838" v="4199" actId="478"/>
        <pc:sldMkLst>
          <pc:docMk/>
          <pc:sldMk cId="3468347772" sldId="715"/>
        </pc:sldMkLst>
        <pc:spChg chg="mod">
          <ac:chgData name="Sabine de Rijk" userId="865f70c8-31af-4574-800c-d5283013374a" providerId="ADAL" clId="{A6030A62-2C34-4498-A0BD-501B42F9DC36}" dt="2024-06-26T08:18:44.683" v="4144" actId="26606"/>
          <ac:spMkLst>
            <pc:docMk/>
            <pc:sldMk cId="3468347772" sldId="715"/>
            <ac:spMk id="2" creationId="{481FD021-2F3E-341B-DF6F-DA76CD13249B}"/>
          </ac:spMkLst>
        </pc:spChg>
        <pc:spChg chg="mod">
          <ac:chgData name="Sabine de Rijk" userId="865f70c8-31af-4574-800c-d5283013374a" providerId="ADAL" clId="{A6030A62-2C34-4498-A0BD-501B42F9DC36}" dt="2024-06-26T08:20:53.310" v="4183" actId="207"/>
          <ac:spMkLst>
            <pc:docMk/>
            <pc:sldMk cId="3468347772" sldId="715"/>
            <ac:spMk id="3" creationId="{402D5055-37FF-0A23-5119-3FADC7104519}"/>
          </ac:spMkLst>
        </pc:spChg>
        <pc:spChg chg="del">
          <ac:chgData name="Sabine de Rijk" userId="865f70c8-31af-4574-800c-d5283013374a" providerId="ADAL" clId="{A6030A62-2C34-4498-A0BD-501B42F9DC36}" dt="2024-06-26T08:18:37.336" v="4143" actId="478"/>
          <ac:spMkLst>
            <pc:docMk/>
            <pc:sldMk cId="3468347772" sldId="715"/>
            <ac:spMk id="6" creationId="{2EDB2701-795C-8F76-A543-424D959E5F1B}"/>
          </ac:spMkLst>
        </pc:spChg>
        <pc:spChg chg="del mod">
          <ac:chgData name="Sabine de Rijk" userId="865f70c8-31af-4574-800c-d5283013374a" providerId="ADAL" clId="{A6030A62-2C34-4498-A0BD-501B42F9DC36}" dt="2024-06-26T08:18:44.683" v="4144" actId="26606"/>
          <ac:spMkLst>
            <pc:docMk/>
            <pc:sldMk cId="3468347772" sldId="715"/>
            <ac:spMk id="7" creationId="{8DFFF0CB-7797-A67C-B789-59996B1B47DC}"/>
          </ac:spMkLst>
        </pc:spChg>
        <pc:spChg chg="del">
          <ac:chgData name="Sabine de Rijk" userId="865f70c8-31af-4574-800c-d5283013374a" providerId="ADAL" clId="{A6030A62-2C34-4498-A0BD-501B42F9DC36}" dt="2024-06-26T08:18:44.683" v="4144" actId="26606"/>
          <ac:spMkLst>
            <pc:docMk/>
            <pc:sldMk cId="3468347772" sldId="715"/>
            <ac:spMk id="8" creationId="{242A19AD-EB74-C068-B09B-00A5FFCA01FB}"/>
          </ac:spMkLst>
        </pc:spChg>
        <pc:spChg chg="add">
          <ac:chgData name="Sabine de Rijk" userId="865f70c8-31af-4574-800c-d5283013374a" providerId="ADAL" clId="{A6030A62-2C34-4498-A0BD-501B42F9DC36}" dt="2024-06-26T08:18:44.683" v="4144" actId="26606"/>
          <ac:spMkLst>
            <pc:docMk/>
            <pc:sldMk cId="3468347772" sldId="715"/>
            <ac:spMk id="13" creationId="{AC8EEB0F-BA72-49AC-956F-331B60FDE79E}"/>
          </ac:spMkLst>
        </pc:spChg>
        <pc:spChg chg="add">
          <ac:chgData name="Sabine de Rijk" userId="865f70c8-31af-4574-800c-d5283013374a" providerId="ADAL" clId="{A6030A62-2C34-4498-A0BD-501B42F9DC36}" dt="2024-06-26T08:18:44.683" v="4144" actId="26606"/>
          <ac:spMkLst>
            <pc:docMk/>
            <pc:sldMk cId="3468347772" sldId="715"/>
            <ac:spMk id="15" creationId="{8CC700D5-9809-43F4-89D5-7DBBCB0DCC10}"/>
          </ac:spMkLst>
        </pc:spChg>
        <pc:spChg chg="add">
          <ac:chgData name="Sabine de Rijk" userId="865f70c8-31af-4574-800c-d5283013374a" providerId="ADAL" clId="{A6030A62-2C34-4498-A0BD-501B42F9DC36}" dt="2024-06-26T08:18:44.683" v="4144" actId="26606"/>
          <ac:spMkLst>
            <pc:docMk/>
            <pc:sldMk cId="3468347772" sldId="715"/>
            <ac:spMk id="17" creationId="{C7163242-6303-46DC-BAC1-2A204F061321}"/>
          </ac:spMkLst>
        </pc:spChg>
        <pc:spChg chg="add">
          <ac:chgData name="Sabine de Rijk" userId="865f70c8-31af-4574-800c-d5283013374a" providerId="ADAL" clId="{A6030A62-2C34-4498-A0BD-501B42F9DC36}" dt="2024-06-26T08:18:44.683" v="4144" actId="26606"/>
          <ac:spMkLst>
            <pc:docMk/>
            <pc:sldMk cId="3468347772" sldId="715"/>
            <ac:spMk id="19" creationId="{805C4C40-D70E-4C4F-B228-98A0A6132603}"/>
          </ac:spMkLst>
        </pc:spChg>
        <pc:grpChg chg="add">
          <ac:chgData name="Sabine de Rijk" userId="865f70c8-31af-4574-800c-d5283013374a" providerId="ADAL" clId="{A6030A62-2C34-4498-A0BD-501B42F9DC36}" dt="2024-06-26T08:18:44.683" v="4144" actId="26606"/>
          <ac:grpSpMkLst>
            <pc:docMk/>
            <pc:sldMk cId="3468347772" sldId="715"/>
            <ac:grpSpMk id="21" creationId="{06536C0D-2219-44F1-94EC-B9A56501DB36}"/>
          </ac:grpSpMkLst>
        </pc:grpChg>
        <pc:picChg chg="mod ord">
          <ac:chgData name="Sabine de Rijk" userId="865f70c8-31af-4574-800c-d5283013374a" providerId="ADAL" clId="{A6030A62-2C34-4498-A0BD-501B42F9DC36}" dt="2024-06-26T08:19:28.169" v="4158" actId="1076"/>
          <ac:picMkLst>
            <pc:docMk/>
            <pc:sldMk cId="3468347772" sldId="715"/>
            <ac:picMk id="4" creationId="{26B37C29-9078-8AA5-0FE2-F26B22BE15B5}"/>
          </ac:picMkLst>
        </pc:picChg>
        <pc:picChg chg="del">
          <ac:chgData name="Sabine de Rijk" userId="865f70c8-31af-4574-800c-d5283013374a" providerId="ADAL" clId="{A6030A62-2C34-4498-A0BD-501B42F9DC36}" dt="2024-06-26T08:18:34.159" v="4142" actId="478"/>
          <ac:picMkLst>
            <pc:docMk/>
            <pc:sldMk cId="3468347772" sldId="715"/>
            <ac:picMk id="5" creationId="{3880C839-9D6F-6650-CB69-5B6C2A7B23AB}"/>
          </ac:picMkLst>
        </pc:picChg>
        <pc:picChg chg="add del mod">
          <ac:chgData name="Sabine de Rijk" userId="865f70c8-31af-4574-800c-d5283013374a" providerId="ADAL" clId="{A6030A62-2C34-4498-A0BD-501B42F9DC36}" dt="2024-06-26T08:24:14.838" v="4199" actId="478"/>
          <ac:picMkLst>
            <pc:docMk/>
            <pc:sldMk cId="3468347772" sldId="715"/>
            <ac:picMk id="9" creationId="{32B6C47F-7104-3C83-A48B-C4E1DE26F887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DE5739-BABF-2074-0861-C751E5FD81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66B8B48-5EFF-56F5-11E3-5CD7E1619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81B75D1-971C-39AD-62BB-37B9FD343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876CF-954A-4C97-94AD-DA007C4794C1}" type="datetimeFigureOut">
              <a:rPr lang="nl-NL" smtClean="0"/>
              <a:t>26-6-2024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1B4933D-7AC5-3CC7-8043-3505BB8EE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B95DC7E-63DC-B31D-785F-BD8A78EBC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347E6-B702-4A35-8FEC-0B563A21A1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58582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43420A-11AD-1408-884D-AC18DA331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9C40A783-0EE7-D014-FEFC-E0E9AAAFAF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B1BB824-614A-C8B6-5582-F0F993D35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876CF-954A-4C97-94AD-DA007C4794C1}" type="datetimeFigureOut">
              <a:rPr lang="nl-NL" smtClean="0"/>
              <a:t>26-6-2024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E1DABC5-19DE-31C0-F409-91D98E7DB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1A2C678-D582-433D-4B2C-5516D682A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347E6-B702-4A35-8FEC-0B563A21A1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61492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ABAD5283-CC79-625A-AC69-566195DA65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3918F48-9E68-7130-A6D2-DD1DEE6B2B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D217E0A-425A-BE7C-82F9-29B191F06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876CF-954A-4C97-94AD-DA007C4794C1}" type="datetimeFigureOut">
              <a:rPr lang="nl-NL" smtClean="0"/>
              <a:t>26-6-2024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19DAA70-B44E-5B80-DD00-BDEEBEC8C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0D2E649-B066-5E01-A982-D3333AE16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347E6-B702-4A35-8FEC-0B563A21A1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75022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969F74-B042-4C98-3848-204A708DD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FD9504E-E692-71FA-BAFF-DCA5BE1E70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A0A5402-8F0E-D294-9588-4D87C761A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876CF-954A-4C97-94AD-DA007C4794C1}" type="datetimeFigureOut">
              <a:rPr lang="nl-NL" smtClean="0"/>
              <a:t>26-6-2024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D4153F1-8CED-CD3F-4E52-A417EC253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0F27F38-2A4A-219A-AFC9-947EDA3A8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347E6-B702-4A35-8FEC-0B563A21A1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46867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A65913-F2BB-AF77-D7DA-595792B23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3EA30F3-09D3-935E-65C0-FAFF5747FE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9654701-8C4C-7274-74D4-EDDAB8C7C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876CF-954A-4C97-94AD-DA007C4794C1}" type="datetimeFigureOut">
              <a:rPr lang="nl-NL" smtClean="0"/>
              <a:t>26-6-2024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B996A5E-ACC5-0C26-0A9A-D447A4881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EFE584A-EFF3-E2FB-2364-A0764883E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347E6-B702-4A35-8FEC-0B563A21A1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96864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26886E-194C-341E-450C-8BD79EB10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1ADDBEA-03E6-74E7-BE69-E8A7C646F9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E8119B6-77D9-86FA-C8E2-1D699F09A6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39CFEAD-576C-B764-F11F-9D134AC63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876CF-954A-4C97-94AD-DA007C4794C1}" type="datetimeFigureOut">
              <a:rPr lang="nl-NL" smtClean="0"/>
              <a:t>26-6-2024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037ED6F-3FAC-D5EB-38D0-C27D58A78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DD2603C-E1BB-55AF-5083-5D4080DC5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347E6-B702-4A35-8FEC-0B563A21A1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27808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B804EF-3551-897F-2B14-36585403F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572BA30-9B3C-3276-6351-B230494EBD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EEAF9C9-0785-8F1F-7234-CD3292DE27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0BB3E126-B637-0454-BDB5-7F40E4B1D0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1E136CA2-B6FF-722C-0661-178ABBB81B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27F7438F-7B65-9CC7-EF8F-1FA4CA5BB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876CF-954A-4C97-94AD-DA007C4794C1}" type="datetimeFigureOut">
              <a:rPr lang="nl-NL" smtClean="0"/>
              <a:t>26-6-2024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77FF09B3-1380-96CE-00F0-94C4D0C88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F157761F-88B0-FDF5-53CD-BEB3DA218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347E6-B702-4A35-8FEC-0B563A21A1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0445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374A9C-CE2C-EB0F-CDDE-EEB32D9BD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622F5E6F-A353-9776-C41F-B938945C4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876CF-954A-4C97-94AD-DA007C4794C1}" type="datetimeFigureOut">
              <a:rPr lang="nl-NL" smtClean="0"/>
              <a:t>26-6-2024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091D574C-371B-3B81-E814-A348AD0C3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B6379D1-F750-1391-F61E-9BAC88BED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347E6-B702-4A35-8FEC-0B563A21A1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2651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AC8DD145-2D44-A066-73CF-5F596891A5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876CF-954A-4C97-94AD-DA007C4794C1}" type="datetimeFigureOut">
              <a:rPr lang="nl-NL" smtClean="0"/>
              <a:t>26-6-2024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97B66E0C-78F6-8496-2B39-3D151C0D5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B5D0E96-24FC-2541-4A25-345823261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347E6-B702-4A35-8FEC-0B563A21A1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7234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3B92BE-BF73-A9D8-1861-99D0B4085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4AE10C0-408A-D478-5D13-ACAD58BE27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84F1473-3053-0E4A-B88E-C8DD28BACF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9DFBE3E-5BF4-8BE1-253D-C213B6AD9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876CF-954A-4C97-94AD-DA007C4794C1}" type="datetimeFigureOut">
              <a:rPr lang="nl-NL" smtClean="0"/>
              <a:t>26-6-2024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BED3BA6-1DA3-CFAB-F6FC-D654E64A8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C430AC6-0EA1-6FA6-CD48-57F4E1779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347E6-B702-4A35-8FEC-0B563A21A1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8651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7D7FDE-0419-E3A2-2EE5-C6492F46A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2DF63E38-F370-6728-3C2E-6805F55A0C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276699F-C6AB-B09A-68B5-B9C52E7724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E43D614-1453-7FB2-7655-0429FDF95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876CF-954A-4C97-94AD-DA007C4794C1}" type="datetimeFigureOut">
              <a:rPr lang="nl-NL" smtClean="0"/>
              <a:t>26-6-2024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D8452D1-94D6-3748-661E-18CFB0FCC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2700E62-4EEC-F28B-E010-129B16881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347E6-B702-4A35-8FEC-0B563A21A1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10711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F684E53-552D-51A5-C12F-39A8DD90E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72B81F5-ABAB-B093-349B-3E3B487601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9D48A12-1F56-EB76-68E2-C7F20DE007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5B876CF-954A-4C97-94AD-DA007C4794C1}" type="datetimeFigureOut">
              <a:rPr lang="nl-NL" smtClean="0"/>
              <a:t>26-6-2024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B097B16-3576-A472-0C49-AA1472596C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719B639-0D7F-DED2-7CCF-F5763735ED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5B347E6-B702-4A35-8FEC-0B563A21A1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23930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.groenen@ontwerpenomgeving.n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s.derijk@ontwerpenomgeving.nl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m.groenen@ontwerpenomgeving.nl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s.derijk@ontwerpenomgeving.nl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m.groenen@ontwerpenomgeving.n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s.derijk@ontwerpenomgeving.n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x3dNc26ta50?feature=oembed" TargetMode="External"/><Relationship Id="rId6" Type="http://schemas.openxmlformats.org/officeDocument/2006/relationships/image" Target="../media/image6.jpeg"/><Relationship Id="rId5" Type="http://schemas.openxmlformats.org/officeDocument/2006/relationships/hyperlink" Target="https://www.youtube.com/watch?v=x3dNc26ta50" TargetMode="External"/><Relationship Id="rId4" Type="http://schemas.openxmlformats.org/officeDocument/2006/relationships/hyperlink" Target="https://motordrivensystems.nl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47766EE-4192-4B2D-A5A0-F60F9A5F74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D70A7C4-EBC2-8C70-D844-69DB91231C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Graphic 1">
            <a:extLst>
              <a:ext uri="{FF2B5EF4-FFF2-40B4-BE49-F238E27FC236}">
                <a16:creationId xmlns:a16="http://schemas.microsoft.com/office/drawing/2014/main" id="{D6705569-F545-4F47-A260-A9202826EA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2655438" y="838201"/>
            <a:ext cx="7098161" cy="4549051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D9D5B9E-0819-AE3F-1857-19FB75654E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25473" y="1924619"/>
            <a:ext cx="5541054" cy="1655378"/>
          </a:xfrm>
        </p:spPr>
        <p:txBody>
          <a:bodyPr>
            <a:normAutofit/>
          </a:bodyPr>
          <a:lstStyle/>
          <a:p>
            <a:r>
              <a:rPr lang="nl-NL" sz="3700" b="1" dirty="0">
                <a:latin typeface="Fira Sans" panose="020B0503050000020004" pitchFamily="34" charset="0"/>
              </a:rPr>
              <a:t>Energiebesparing, klimaatimpact, waterketen</a:t>
            </a:r>
          </a:p>
        </p:txBody>
      </p:sp>
      <p:sp>
        <p:nvSpPr>
          <p:cNvPr id="5" name="Ondertitel 4">
            <a:extLst>
              <a:ext uri="{FF2B5EF4-FFF2-40B4-BE49-F238E27FC236}">
                <a16:creationId xmlns:a16="http://schemas.microsoft.com/office/drawing/2014/main" id="{38D25CD9-4F68-BDFA-9CAD-ACE0A60282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80419" y="3668285"/>
            <a:ext cx="4431162" cy="1337967"/>
          </a:xfrm>
        </p:spPr>
        <p:txBody>
          <a:bodyPr>
            <a:normAutofit/>
          </a:bodyPr>
          <a:lstStyle/>
          <a:p>
            <a:r>
              <a:rPr lang="nl-NL" sz="1700" dirty="0"/>
              <a:t>Maarten Groenen	</a:t>
            </a:r>
            <a:r>
              <a:rPr lang="nl-NL" sz="1700" dirty="0">
                <a:hlinkClick r:id="rId3"/>
              </a:rPr>
              <a:t>m.groenen@ontwerpenomgeving.nl</a:t>
            </a:r>
            <a:endParaRPr lang="nl-NL" sz="1700" dirty="0"/>
          </a:p>
          <a:p>
            <a:r>
              <a:rPr lang="nl-NL" sz="1700" dirty="0"/>
              <a:t>Sabine de Rijk	</a:t>
            </a:r>
            <a:r>
              <a:rPr lang="nl-NL" sz="1700" dirty="0">
                <a:hlinkClick r:id="rId4"/>
              </a:rPr>
              <a:t>s.derijk@ontwerpenomgeving.nl</a:t>
            </a:r>
            <a:r>
              <a:rPr lang="nl-NL" sz="17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818943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9">
            <a:extLst>
              <a:ext uri="{FF2B5EF4-FFF2-40B4-BE49-F238E27FC236}">
                <a16:creationId xmlns:a16="http://schemas.microsoft.com/office/drawing/2014/main" id="{218F9077-0EBA-D625-3EC7-ED76ACF4D8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E57B1D31-DA26-8A49-1637-30C3FCD93B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6047"/>
          <a:stretch/>
        </p:blipFill>
        <p:spPr>
          <a:xfrm>
            <a:off x="0" y="701520"/>
            <a:ext cx="12192000" cy="2830421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C4030A6F-0629-5AB2-1180-3A08C0B4D3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966970"/>
            <a:ext cx="12192000" cy="1943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931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9">
            <a:extLst>
              <a:ext uri="{FF2B5EF4-FFF2-40B4-BE49-F238E27FC236}">
                <a16:creationId xmlns:a16="http://schemas.microsoft.com/office/drawing/2014/main" id="{218F9077-0EBA-D625-3EC7-ED76ACF4D8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0CC8E1E2-BE2F-0B8E-2722-78F6AC5B46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1053"/>
            <a:ext cx="12192000" cy="3485436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157B22FD-632D-C52A-C0FC-55E9AED4C2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840007"/>
            <a:ext cx="7891272" cy="819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116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9">
            <a:extLst>
              <a:ext uri="{FF2B5EF4-FFF2-40B4-BE49-F238E27FC236}">
                <a16:creationId xmlns:a16="http://schemas.microsoft.com/office/drawing/2014/main" id="{218F9077-0EBA-D625-3EC7-ED76ACF4D8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1DF5FAA9-8483-A9A3-7928-C5D20344E9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73027"/>
            <a:ext cx="12192000" cy="4911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8422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9">
            <a:extLst>
              <a:ext uri="{FF2B5EF4-FFF2-40B4-BE49-F238E27FC236}">
                <a16:creationId xmlns:a16="http://schemas.microsoft.com/office/drawing/2014/main" id="{4F8E0EE7-5551-313D-4192-43A4525929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94F22002-B533-5949-E065-EE97B62AE4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728" y="1020065"/>
            <a:ext cx="11774543" cy="885949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7F1F82C2-68D3-3829-D7D1-EFE1F4B10EB6}"/>
              </a:ext>
            </a:extLst>
          </p:cNvPr>
          <p:cNvSpPr txBox="1"/>
          <p:nvPr/>
        </p:nvSpPr>
        <p:spPr>
          <a:xfrm>
            <a:off x="969264" y="2807208"/>
            <a:ext cx="7967246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>
                <a:latin typeface="Fira Sans" panose="020B0503050000020004" pitchFamily="34" charset="0"/>
              </a:rPr>
              <a:t>Contact gezocht met grondverwerkers, geen groot succes.</a:t>
            </a:r>
          </a:p>
          <a:p>
            <a:endParaRPr lang="nl-NL" sz="2000" dirty="0">
              <a:latin typeface="Fira Sans" panose="020B0503050000020004" pitchFamily="34" charset="0"/>
            </a:endParaRPr>
          </a:p>
          <a:p>
            <a:r>
              <a:rPr lang="nl-NL" sz="2000" dirty="0">
                <a:latin typeface="Fira Sans" panose="020B0503050000020004" pitchFamily="34" charset="0"/>
              </a:rPr>
              <a:t>Hoe dan wel?</a:t>
            </a:r>
            <a:br>
              <a:rPr lang="nl-NL" sz="2000" dirty="0">
                <a:latin typeface="Fira Sans" panose="020B0503050000020004" pitchFamily="34" charset="0"/>
              </a:rPr>
            </a:br>
            <a:r>
              <a:rPr lang="nl-NL" sz="2000" dirty="0">
                <a:latin typeface="Fira Sans" panose="020B0503050000020004" pitchFamily="34" charset="0"/>
              </a:rPr>
              <a:t>	</a:t>
            </a:r>
            <a:r>
              <a:rPr lang="nl-NL" sz="2000" dirty="0">
                <a:latin typeface="Fira Sans" panose="020B0503050000020004" pitchFamily="34" charset="0"/>
                <a:sym typeface="Wingdings" panose="05000000000000000000" pitchFamily="2" charset="2"/>
              </a:rPr>
              <a:t> </a:t>
            </a:r>
            <a:r>
              <a:rPr lang="nl-NL" sz="2000" dirty="0">
                <a:latin typeface="Fira Sans" panose="020B0503050000020004" pitchFamily="34" charset="0"/>
              </a:rPr>
              <a:t>Openbare data van SNB (Slibverwerking Noord-Brabant)</a:t>
            </a:r>
          </a:p>
          <a:p>
            <a:r>
              <a:rPr lang="nl-NL" sz="2000" dirty="0">
                <a:latin typeface="Fira Sans" panose="020B0503050000020004" pitchFamily="34" charset="0"/>
              </a:rPr>
              <a:t> 	- Verwerking zuiveringsslib waterschappen</a:t>
            </a:r>
          </a:p>
        </p:txBody>
      </p:sp>
    </p:spTree>
    <p:extLst>
      <p:ext uri="{BB962C8B-B14F-4D97-AF65-F5344CB8AC3E}">
        <p14:creationId xmlns:p14="http://schemas.microsoft.com/office/powerpoint/2010/main" val="6959124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CACD4D-ADD8-B0B5-E388-2E1F79FB9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Afbeelding 9">
            <a:extLst>
              <a:ext uri="{FF2B5EF4-FFF2-40B4-BE49-F238E27FC236}">
                <a16:creationId xmlns:a16="http://schemas.microsoft.com/office/drawing/2014/main" id="{E6245463-B4E6-7B1D-0E5D-236FB5DEB0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vak 2">
            <a:extLst>
              <a:ext uri="{FF2B5EF4-FFF2-40B4-BE49-F238E27FC236}">
                <a16:creationId xmlns:a16="http://schemas.microsoft.com/office/drawing/2014/main" id="{C115EB38-05C6-F468-DFF3-14EC064E67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624192"/>
            <a:ext cx="9340748" cy="637610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nl-NL" sz="3200" b="1" dirty="0" err="1">
                <a:solidFill>
                  <a:srgbClr val="00BD65"/>
                </a:solidFill>
                <a:latin typeface="Fira Sans" panose="020B0503050000020004" pitchFamily="34" charset="0"/>
              </a:rPr>
              <a:t>Resultaten</a:t>
            </a:r>
            <a:endParaRPr lang="en-US" altLang="nl-NL" sz="3200" b="1" dirty="0">
              <a:solidFill>
                <a:srgbClr val="00BD65"/>
              </a:solidFill>
              <a:latin typeface="Fira Sans" panose="020B0503050000020004" pitchFamily="34" charset="0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US" altLang="nl-NL" sz="3200" b="1" dirty="0">
              <a:solidFill>
                <a:srgbClr val="00BD65"/>
              </a:solidFill>
              <a:latin typeface="Fira Sans" panose="020B0503050000020004" pitchFamily="34" charset="0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nl-NL" sz="2000" b="1" dirty="0" err="1">
                <a:latin typeface="Fira Sans" panose="020B0503050000020004" pitchFamily="34" charset="0"/>
              </a:rPr>
              <a:t>Verwacht</a:t>
            </a:r>
            <a:r>
              <a:rPr lang="en-US" altLang="nl-NL" sz="2000" b="1" dirty="0">
                <a:latin typeface="Fira Sans" panose="020B0503050000020004" pitchFamily="34" charset="0"/>
              </a:rPr>
              <a:t> product: tool met </a:t>
            </a:r>
            <a:r>
              <a:rPr lang="en-US" altLang="nl-NL" sz="2000" b="1" dirty="0" err="1">
                <a:latin typeface="Fira Sans" panose="020B0503050000020004" pitchFamily="34" charset="0"/>
              </a:rPr>
              <a:t>ondersteunende</a:t>
            </a:r>
            <a:r>
              <a:rPr lang="en-US" altLang="nl-NL" sz="2000" b="1" dirty="0">
                <a:latin typeface="Fira Sans" panose="020B0503050000020004" pitchFamily="34" charset="0"/>
              </a:rPr>
              <a:t> </a:t>
            </a:r>
            <a:r>
              <a:rPr lang="en-US" altLang="nl-NL" sz="2000" b="1" dirty="0" err="1">
                <a:latin typeface="Fira Sans" panose="020B0503050000020004" pitchFamily="34" charset="0"/>
              </a:rPr>
              <a:t>verhaallijnen</a:t>
            </a:r>
            <a:endParaRPr lang="en-US" altLang="nl-NL" sz="2000" b="1" dirty="0">
              <a:latin typeface="Fira Sans" panose="020B0503050000020004" pitchFamily="34" charset="0"/>
            </a:endParaRPr>
          </a:p>
          <a:p>
            <a:pPr marL="342900" lvl="0" indent="-342900">
              <a:lnSpc>
                <a:spcPct val="100000"/>
              </a:lnSpc>
              <a:spcAft>
                <a:spcPts val="800"/>
              </a:spcAft>
              <a:buFont typeface="+mj-lt"/>
              <a:buAutoNum type="arabicPeriod"/>
              <a:tabLst>
                <a:tab pos="449580" algn="l"/>
              </a:tabLst>
            </a:pPr>
            <a:r>
              <a:rPr lang="nl-NL" sz="1800" kern="100" dirty="0">
                <a:effectLst/>
                <a:latin typeface="Fira Sans" panose="020B05030500000200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Slimme (klimaat)keuzes voor aanleg en gebruik infiltratievoorzieningen;</a:t>
            </a:r>
          </a:p>
          <a:p>
            <a:pPr lvl="1">
              <a:lnSpc>
                <a:spcPct val="100000"/>
              </a:lnSpc>
              <a:spcAft>
                <a:spcPts val="800"/>
              </a:spcAft>
              <a:tabLst>
                <a:tab pos="449580" algn="l"/>
              </a:tabLst>
            </a:pPr>
            <a:r>
              <a:rPr lang="nl-NL" sz="1400" kern="100" dirty="0">
                <a:latin typeface="Fira Sans" panose="020B05030500000200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Uitkomst van de tool</a:t>
            </a:r>
            <a:endParaRPr lang="nl-NL" sz="1400" kern="100" dirty="0">
              <a:effectLst/>
              <a:latin typeface="Fira Sans" panose="020B05030500000200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Aft>
                <a:spcPts val="800"/>
              </a:spcAft>
              <a:buFont typeface="+mj-lt"/>
              <a:buAutoNum type="arabicPeriod"/>
              <a:tabLst>
                <a:tab pos="449580" algn="l"/>
              </a:tabLst>
            </a:pPr>
            <a:r>
              <a:rPr lang="nl-NL" sz="1800" kern="100" dirty="0">
                <a:effectLst/>
                <a:latin typeface="Fira Sans" panose="020B05030500000200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CO</a:t>
            </a:r>
            <a:r>
              <a:rPr lang="nl-NL" sz="1800" kern="100" baseline="-25000" dirty="0">
                <a:effectLst/>
                <a:latin typeface="Fira Sans" panose="020B05030500000200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nl-NL" sz="1800" kern="100" dirty="0">
                <a:effectLst/>
                <a:latin typeface="Fira Sans" panose="020B05030500000200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winst van afkoppelen;</a:t>
            </a:r>
          </a:p>
          <a:p>
            <a:pPr lvl="1">
              <a:lnSpc>
                <a:spcPct val="100000"/>
              </a:lnSpc>
              <a:spcAft>
                <a:spcPts val="800"/>
              </a:spcAft>
              <a:tabLst>
                <a:tab pos="449580" algn="l"/>
              </a:tabLst>
            </a:pPr>
            <a:r>
              <a:rPr lang="nl-NL" sz="1400" kern="100" dirty="0">
                <a:latin typeface="Fira Sans" panose="020B05030500000200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Bergen en infiltreren van regenwater </a:t>
            </a:r>
            <a:r>
              <a:rPr lang="nl-NL" sz="1400" kern="100" dirty="0" err="1">
                <a:latin typeface="Fira Sans" panose="020B05030500000200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v.s.</a:t>
            </a:r>
            <a:r>
              <a:rPr lang="nl-NL" sz="1400" kern="100" dirty="0">
                <a:latin typeface="Fira Sans" panose="020B05030500000200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verpompen en zuiveren van regenwater</a:t>
            </a:r>
            <a:endParaRPr lang="nl-NL" sz="1400" kern="100" dirty="0">
              <a:effectLst/>
              <a:latin typeface="Fira Sans" panose="020B05030500000200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Aft>
                <a:spcPts val="800"/>
              </a:spcAft>
              <a:buFont typeface="+mj-lt"/>
              <a:buAutoNum type="arabicPeriod"/>
              <a:tabLst>
                <a:tab pos="449580" algn="l"/>
              </a:tabLst>
            </a:pPr>
            <a:r>
              <a:rPr lang="nl-NL" sz="1800" kern="100" dirty="0">
                <a:effectLst/>
                <a:latin typeface="Fira Sans" panose="020B05030500000200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CO</a:t>
            </a:r>
            <a:r>
              <a:rPr lang="nl-NL" sz="1800" kern="100" baseline="-25000" dirty="0">
                <a:effectLst/>
                <a:latin typeface="Fira Sans" panose="020B05030500000200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nl-NL" sz="1800" kern="100" dirty="0">
                <a:effectLst/>
                <a:latin typeface="Fira Sans" panose="020B05030500000200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winst van het verminderen van rioolvreemd water. </a:t>
            </a:r>
            <a:br>
              <a:rPr lang="nl-NL" sz="1800" kern="100" dirty="0">
                <a:effectLst/>
                <a:latin typeface="Fira Sans" panose="020B05030500000200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nl-NL" sz="1800" kern="100" dirty="0">
                <a:effectLst/>
                <a:latin typeface="Fira Sans" panose="020B05030500000200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(De waarde van levensduurverlenging en renovatie/</a:t>
            </a:r>
            <a:r>
              <a:rPr lang="nl-NL" sz="1800" kern="100" dirty="0" err="1">
                <a:effectLst/>
                <a:latin typeface="Fira Sans" panose="020B05030500000200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relining</a:t>
            </a:r>
            <a:r>
              <a:rPr lang="nl-NL" sz="1800" kern="100" dirty="0">
                <a:effectLst/>
                <a:latin typeface="Fira Sans" panose="020B05030500000200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/recycling </a:t>
            </a:r>
            <a:r>
              <a:rPr lang="nl-NL" sz="1800" kern="100" dirty="0" err="1">
                <a:effectLst/>
                <a:latin typeface="Fira Sans" panose="020B05030500000200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v.s.</a:t>
            </a:r>
            <a:r>
              <a:rPr lang="nl-NL" sz="1800" kern="100" dirty="0">
                <a:effectLst/>
                <a:latin typeface="Fira Sans" panose="020B05030500000200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vervanging.)</a:t>
            </a:r>
          </a:p>
          <a:p>
            <a:pPr lvl="1">
              <a:lnSpc>
                <a:spcPct val="100000"/>
              </a:lnSpc>
              <a:spcAft>
                <a:spcPts val="800"/>
              </a:spcAft>
              <a:tabLst>
                <a:tab pos="449580" algn="l"/>
              </a:tabLst>
            </a:pPr>
            <a:r>
              <a:rPr lang="nl-NL" sz="1400" kern="100" dirty="0">
                <a:latin typeface="Fira Sans" panose="020B05030500000200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Verpompen en zuiveren van instromend grondwater </a:t>
            </a:r>
            <a:r>
              <a:rPr lang="nl-NL" sz="1400" kern="100" dirty="0" err="1">
                <a:latin typeface="Fira Sans" panose="020B05030500000200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v.s.</a:t>
            </a:r>
            <a:r>
              <a:rPr lang="nl-NL" sz="1400" kern="100" dirty="0">
                <a:latin typeface="Fira Sans" panose="020B05030500000200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nl-NL" sz="1400" kern="100" dirty="0" err="1">
                <a:latin typeface="Fira Sans" panose="020B05030500000200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relinen</a:t>
            </a:r>
            <a:endParaRPr lang="nl-NL" sz="1400" kern="100" dirty="0">
              <a:latin typeface="Fira Sans" panose="020B05030500000200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  <a:spcAft>
                <a:spcPts val="800"/>
              </a:spcAft>
              <a:tabLst>
                <a:tab pos="449580" algn="l"/>
              </a:tabLst>
            </a:pPr>
            <a:r>
              <a:rPr lang="nl-NL" sz="1400" kern="100" dirty="0">
                <a:effectLst/>
                <a:latin typeface="Fira Sans" panose="020B05030500000200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Verpompen en zuiveren van instromend oppervlakte water </a:t>
            </a:r>
            <a:r>
              <a:rPr lang="nl-NL" sz="1400" kern="100" dirty="0" err="1">
                <a:effectLst/>
                <a:latin typeface="Fira Sans" panose="020B05030500000200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v.s.</a:t>
            </a:r>
            <a:r>
              <a:rPr lang="nl-NL" sz="1400" kern="100" dirty="0">
                <a:effectLst/>
                <a:latin typeface="Fira Sans" panose="020B05030500000200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br>
              <a:rPr lang="nl-NL" sz="1400" kern="100" dirty="0">
                <a:effectLst/>
                <a:latin typeface="Fira Sans" panose="020B05030500000200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nl-NL" sz="1400" kern="100" dirty="0">
                <a:effectLst/>
                <a:latin typeface="Fira Sans" panose="020B05030500000200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verlagen peil of ophogen overstortdrempel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US" altLang="nl-NL" sz="3200" b="1" dirty="0">
              <a:solidFill>
                <a:srgbClr val="00BD65"/>
              </a:solidFill>
              <a:latin typeface="Fira Sans" panose="020B0503050000020004" pitchFamily="34" charset="0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US" altLang="nl-NL" sz="3200" b="1" dirty="0">
              <a:solidFill>
                <a:srgbClr val="00BD65"/>
              </a:solidFill>
              <a:latin typeface="Fira Sans" panose="020B0503050000020004" pitchFamily="34" charset="0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nl-NL" altLang="nl-NL" sz="1200" b="1" dirty="0">
              <a:latin typeface="Fira Sans" panose="020B050305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92670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CACD4D-ADD8-B0B5-E388-2E1F79FB9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Afbeelding 9">
            <a:extLst>
              <a:ext uri="{FF2B5EF4-FFF2-40B4-BE49-F238E27FC236}">
                <a16:creationId xmlns:a16="http://schemas.microsoft.com/office/drawing/2014/main" id="{E6245463-B4E6-7B1D-0E5D-236FB5DEB0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Tijdelijke aanduiding voor inhoud 6" descr="Persoon met een idee met effen opvulling">
            <a:extLst>
              <a:ext uri="{FF2B5EF4-FFF2-40B4-BE49-F238E27FC236}">
                <a16:creationId xmlns:a16="http://schemas.microsoft.com/office/drawing/2014/main" id="{6113006B-975B-5C23-E430-55ACB2AEC6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13749" y="-140162"/>
            <a:ext cx="1405566" cy="1405566"/>
          </a:xfrm>
        </p:spPr>
      </p:pic>
      <p:sp>
        <p:nvSpPr>
          <p:cNvPr id="5" name="Tekstvak 2">
            <a:extLst>
              <a:ext uri="{FF2B5EF4-FFF2-40B4-BE49-F238E27FC236}">
                <a16:creationId xmlns:a16="http://schemas.microsoft.com/office/drawing/2014/main" id="{C115EB38-05C6-F468-DFF3-14EC064E67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2227" y="674400"/>
            <a:ext cx="9340748" cy="63094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nl-NL" sz="3200" b="1" dirty="0" err="1">
                <a:solidFill>
                  <a:srgbClr val="00BD65"/>
                </a:solidFill>
                <a:latin typeface="Fira Sans" panose="020B0503050000020004" pitchFamily="34" charset="0"/>
              </a:rPr>
              <a:t>Inzichten</a:t>
            </a:r>
            <a:endParaRPr lang="en-US" altLang="nl-NL" sz="3200" b="1" dirty="0">
              <a:solidFill>
                <a:srgbClr val="00BD65"/>
              </a:solidFill>
              <a:latin typeface="Fira Sans" panose="020B0503050000020004" pitchFamily="34" charset="0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US" altLang="nl-NL" sz="3200" b="1" dirty="0">
              <a:solidFill>
                <a:srgbClr val="00BD65"/>
              </a:solidFill>
              <a:latin typeface="Fira Sans" panose="020B05030500000200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nl-NL" sz="2000" dirty="0">
                <a:latin typeface="Fira Sans" panose="020B0503050000020004" pitchFamily="34" charset="0"/>
              </a:rPr>
              <a:t>Doel van </a:t>
            </a:r>
            <a:r>
              <a:rPr lang="en-US" altLang="nl-NL" sz="2000" dirty="0" err="1">
                <a:latin typeface="Fira Sans" panose="020B0503050000020004" pitchFamily="34" charset="0"/>
              </a:rPr>
              <a:t>riolering</a:t>
            </a:r>
            <a:r>
              <a:rPr lang="en-US" altLang="nl-NL" sz="2000" dirty="0">
                <a:latin typeface="Fira Sans" panose="020B0503050000020004" pitchFamily="34" charset="0"/>
              </a:rPr>
              <a:t>: </a:t>
            </a:r>
            <a:br>
              <a:rPr lang="en-US" altLang="nl-NL" sz="2000" dirty="0">
                <a:latin typeface="Fira Sans" panose="020B0503050000020004" pitchFamily="34" charset="0"/>
              </a:rPr>
            </a:br>
            <a:r>
              <a:rPr lang="en-US" altLang="nl-NL" sz="2000" dirty="0">
                <a:latin typeface="Fira Sans" panose="020B0503050000020004" pitchFamily="34" charset="0"/>
              </a:rPr>
              <a:t>   </a:t>
            </a:r>
            <a:r>
              <a:rPr lang="en-US" altLang="nl-NL" sz="2000" dirty="0" err="1">
                <a:latin typeface="Fira Sans" panose="020B0503050000020004" pitchFamily="34" charset="0"/>
              </a:rPr>
              <a:t>beschermen</a:t>
            </a:r>
            <a:r>
              <a:rPr lang="en-US" altLang="nl-NL" sz="2000" dirty="0">
                <a:latin typeface="Fira Sans" panose="020B0503050000020004" pitchFamily="34" charset="0"/>
              </a:rPr>
              <a:t> </a:t>
            </a:r>
            <a:r>
              <a:rPr lang="en-US" altLang="nl-NL" sz="2000" dirty="0" err="1">
                <a:latin typeface="Fira Sans" panose="020B0503050000020004" pitchFamily="34" charset="0"/>
              </a:rPr>
              <a:t>volksgezondheid</a:t>
            </a:r>
            <a:r>
              <a:rPr lang="en-US" altLang="nl-NL" sz="2000" dirty="0">
                <a:latin typeface="Fira Sans" panose="020B0503050000020004" pitchFamily="34" charset="0"/>
              </a:rPr>
              <a:t>, </a:t>
            </a:r>
            <a:r>
              <a:rPr lang="en-US" altLang="nl-NL" sz="2000" dirty="0" err="1">
                <a:latin typeface="Fira Sans" panose="020B0503050000020004" pitchFamily="34" charset="0"/>
              </a:rPr>
              <a:t>beschermen</a:t>
            </a:r>
            <a:r>
              <a:rPr lang="en-US" altLang="nl-NL" sz="2000" dirty="0">
                <a:latin typeface="Fira Sans" panose="020B0503050000020004" pitchFamily="34" charset="0"/>
              </a:rPr>
              <a:t> milieu</a:t>
            </a:r>
            <a:endParaRPr lang="en-US" altLang="nl-NL" sz="2400" dirty="0">
              <a:latin typeface="Fira Sans" panose="020B05030500000200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nl-NL" sz="2000" dirty="0">
                <a:latin typeface="Fira Sans" panose="020B0503050000020004" pitchFamily="34" charset="0"/>
              </a:rPr>
              <a:t>Water, maar </a:t>
            </a:r>
            <a:r>
              <a:rPr lang="en-US" altLang="nl-NL" sz="2000" dirty="0" err="1">
                <a:latin typeface="Fira Sans" panose="020B0503050000020004" pitchFamily="34" charset="0"/>
              </a:rPr>
              <a:t>ook</a:t>
            </a:r>
            <a:r>
              <a:rPr lang="en-US" altLang="nl-NL" sz="2000" dirty="0">
                <a:latin typeface="Fira Sans" panose="020B0503050000020004" pitchFamily="34" charset="0"/>
              </a:rPr>
              <a:t> </a:t>
            </a:r>
            <a:r>
              <a:rPr lang="en-US" altLang="nl-NL" sz="2000" dirty="0" err="1">
                <a:latin typeface="Fira Sans" panose="020B0503050000020004" pitchFamily="34" charset="0"/>
              </a:rPr>
              <a:t>bodem</a:t>
            </a:r>
            <a:r>
              <a:rPr lang="en-US" altLang="nl-NL" sz="2000" dirty="0">
                <a:latin typeface="Fira Sans" panose="020B0503050000020004" pitchFamily="34" charset="0"/>
              </a:rPr>
              <a:t> </a:t>
            </a:r>
            <a:r>
              <a:rPr lang="en-US" altLang="nl-NL" sz="2000" dirty="0" err="1">
                <a:latin typeface="Fira Sans" panose="020B0503050000020004" pitchFamily="34" charset="0"/>
              </a:rPr>
              <a:t>en</a:t>
            </a:r>
            <a:r>
              <a:rPr lang="en-US" altLang="nl-NL" sz="2000" dirty="0">
                <a:latin typeface="Fira Sans" panose="020B0503050000020004" pitchFamily="34" charset="0"/>
              </a:rPr>
              <a:t> </a:t>
            </a:r>
            <a:r>
              <a:rPr lang="en-US" altLang="nl-NL" sz="2000" dirty="0" err="1">
                <a:latin typeface="Fira Sans" panose="020B0503050000020004" pitchFamily="34" charset="0"/>
              </a:rPr>
              <a:t>lucht</a:t>
            </a:r>
            <a:endParaRPr lang="en-US" altLang="nl-NL" sz="2000" dirty="0">
              <a:latin typeface="Fira Sans" panose="020B05030500000200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defRPr/>
            </a:pPr>
            <a:endParaRPr lang="en-US" altLang="nl-NL" sz="2400" dirty="0">
              <a:latin typeface="Fira Sans" panose="020B05030500000200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nl-NL" sz="2000" dirty="0">
                <a:latin typeface="Fira Sans" panose="020B0503050000020004" pitchFamily="34" charset="0"/>
              </a:rPr>
              <a:t>Minder </a:t>
            </a:r>
            <a:r>
              <a:rPr lang="en-US" altLang="nl-NL" sz="2000" dirty="0" err="1">
                <a:latin typeface="Fira Sans" panose="020B0503050000020004" pitchFamily="34" charset="0"/>
              </a:rPr>
              <a:t>materialen</a:t>
            </a:r>
            <a:r>
              <a:rPr lang="en-US" altLang="nl-NL" sz="2000" dirty="0">
                <a:latin typeface="Fira Sans" panose="020B0503050000020004" pitchFamily="34" charset="0"/>
              </a:rPr>
              <a:t> = minder impact … = </a:t>
            </a:r>
            <a:r>
              <a:rPr lang="en-US" altLang="nl-NL" sz="2000" dirty="0" err="1">
                <a:latin typeface="Fira Sans" panose="020B0503050000020004" pitchFamily="34" charset="0"/>
              </a:rPr>
              <a:t>goedkoper</a:t>
            </a:r>
            <a:endParaRPr lang="en-US" altLang="nl-NL" sz="2000" dirty="0">
              <a:latin typeface="Fira Sans" panose="020B05030500000200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nl-NL" sz="2000" dirty="0">
                <a:solidFill>
                  <a:srgbClr val="00B050"/>
                </a:solidFill>
                <a:latin typeface="Fira Sans" panose="020B0503050000020004" pitchFamily="34" charset="0"/>
              </a:rPr>
              <a:t>Wadi for the win! </a:t>
            </a:r>
            <a:r>
              <a:rPr lang="en-US" altLang="nl-NL" sz="2000" dirty="0" err="1">
                <a:latin typeface="Fira Sans" panose="020B0503050000020004" pitchFamily="34" charset="0"/>
              </a:rPr>
              <a:t>Natuur</a:t>
            </a:r>
            <a:r>
              <a:rPr lang="en-US" altLang="nl-NL" sz="2000" dirty="0">
                <a:latin typeface="Fira Sans" panose="020B0503050000020004" pitchFamily="34" charset="0"/>
              </a:rPr>
              <a:t> het </a:t>
            </a:r>
            <a:r>
              <a:rPr lang="en-US" altLang="nl-NL" sz="2000" dirty="0" err="1">
                <a:latin typeface="Fira Sans" panose="020B0503050000020004" pitchFamily="34" charset="0"/>
              </a:rPr>
              <a:t>werk</a:t>
            </a:r>
            <a:r>
              <a:rPr lang="en-US" altLang="nl-NL" sz="2000" dirty="0">
                <a:latin typeface="Fira Sans" panose="020B0503050000020004" pitchFamily="34" charset="0"/>
              </a:rPr>
              <a:t> laten </a:t>
            </a:r>
            <a:r>
              <a:rPr lang="en-US" altLang="nl-NL" sz="2000" dirty="0" err="1">
                <a:latin typeface="Fira Sans" panose="020B0503050000020004" pitchFamily="34" charset="0"/>
              </a:rPr>
              <a:t>doen</a:t>
            </a:r>
            <a:endParaRPr lang="en-US" altLang="nl-NL" sz="2000" dirty="0">
              <a:latin typeface="Fira Sans" panose="020B05030500000200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defRPr/>
            </a:pPr>
            <a:endParaRPr lang="en-US" altLang="nl-NL" sz="2000" dirty="0">
              <a:latin typeface="Fira Sans" panose="020B05030500000200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nl-NL" sz="2000" dirty="0" err="1">
                <a:latin typeface="Fira Sans" panose="020B0503050000020004" pitchFamily="34" charset="0"/>
              </a:rPr>
              <a:t>Geotextiel</a:t>
            </a:r>
            <a:r>
              <a:rPr lang="en-US" altLang="nl-NL" sz="2000" dirty="0">
                <a:latin typeface="Fira Sans" panose="020B0503050000020004" pitchFamily="34" charset="0"/>
              </a:rPr>
              <a:t> </a:t>
            </a:r>
            <a:r>
              <a:rPr lang="en-US" altLang="nl-NL" sz="2000" dirty="0" err="1">
                <a:latin typeface="Fira Sans" panose="020B0503050000020004" pitchFamily="34" charset="0"/>
              </a:rPr>
              <a:t>grote</a:t>
            </a:r>
            <a:r>
              <a:rPr lang="en-US" altLang="nl-NL" sz="2000" dirty="0">
                <a:latin typeface="Fira Sans" panose="020B0503050000020004" pitchFamily="34" charset="0"/>
              </a:rPr>
              <a:t> impact</a:t>
            </a:r>
          </a:p>
          <a:p>
            <a:pPr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nl-NL" sz="2000" dirty="0" err="1">
                <a:latin typeface="Fira Sans" panose="020B0503050000020004" pitchFamily="34" charset="0"/>
              </a:rPr>
              <a:t>Bewust</a:t>
            </a:r>
            <a:r>
              <a:rPr lang="en-US" altLang="nl-NL" sz="2000" dirty="0">
                <a:latin typeface="Fira Sans" panose="020B0503050000020004" pitchFamily="34" charset="0"/>
              </a:rPr>
              <a:t> </a:t>
            </a:r>
            <a:r>
              <a:rPr lang="en-US" altLang="nl-NL" sz="2000" dirty="0" err="1">
                <a:latin typeface="Fira Sans" panose="020B0503050000020004" pitchFamily="34" charset="0"/>
              </a:rPr>
              <a:t>kiezen</a:t>
            </a:r>
            <a:r>
              <a:rPr lang="en-US" altLang="nl-NL" sz="2000" dirty="0">
                <a:latin typeface="Fira Sans" panose="020B0503050000020004" pitchFamily="34" charset="0"/>
              </a:rPr>
              <a:t>!</a:t>
            </a:r>
          </a:p>
          <a:p>
            <a:pPr>
              <a:lnSpc>
                <a:spcPct val="100000"/>
              </a:lnSpc>
              <a:spcBef>
                <a:spcPct val="0"/>
              </a:spcBef>
              <a:defRPr/>
            </a:pPr>
            <a:endParaRPr lang="en-US" altLang="nl-NL" sz="2400" dirty="0">
              <a:latin typeface="Fira Sans" panose="020B05030500000200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nl-NL" sz="2000" dirty="0">
                <a:latin typeface="Fira Sans" panose="020B0503050000020004" pitchFamily="34" charset="0"/>
              </a:rPr>
              <a:t>Impact </a:t>
            </a:r>
            <a:r>
              <a:rPr lang="en-US" altLang="nl-NL" sz="2000" dirty="0" err="1">
                <a:latin typeface="Fira Sans" panose="020B0503050000020004" pitchFamily="34" charset="0"/>
              </a:rPr>
              <a:t>beheer</a:t>
            </a:r>
            <a:r>
              <a:rPr lang="en-US" altLang="nl-NL" sz="2000" dirty="0">
                <a:latin typeface="Fira Sans" panose="020B0503050000020004" pitchFamily="34" charset="0"/>
              </a:rPr>
              <a:t> </a:t>
            </a:r>
            <a:r>
              <a:rPr lang="en-US" altLang="nl-NL" sz="2000" dirty="0" err="1">
                <a:latin typeface="Fira Sans" panose="020B0503050000020004" pitchFamily="34" charset="0"/>
              </a:rPr>
              <a:t>en</a:t>
            </a:r>
            <a:r>
              <a:rPr lang="en-US" altLang="nl-NL" sz="2000" dirty="0">
                <a:latin typeface="Fira Sans" panose="020B0503050000020004" pitchFamily="34" charset="0"/>
              </a:rPr>
              <a:t> </a:t>
            </a:r>
            <a:r>
              <a:rPr lang="en-US" altLang="nl-NL" sz="2000" dirty="0" err="1">
                <a:latin typeface="Fira Sans" panose="020B0503050000020004" pitchFamily="34" charset="0"/>
              </a:rPr>
              <a:t>onderhoud</a:t>
            </a:r>
            <a:r>
              <a:rPr lang="en-US" altLang="nl-NL" sz="2000" dirty="0">
                <a:latin typeface="Fira Sans" panose="020B0503050000020004" pitchFamily="34" charset="0"/>
              </a:rPr>
              <a:t> is </a:t>
            </a:r>
            <a:r>
              <a:rPr lang="en-US" altLang="nl-NL" sz="2000" dirty="0" err="1">
                <a:latin typeface="Fira Sans" panose="020B0503050000020004" pitchFamily="34" charset="0"/>
              </a:rPr>
              <a:t>niet</a:t>
            </a:r>
            <a:r>
              <a:rPr lang="en-US" altLang="nl-NL" sz="2000" dirty="0">
                <a:latin typeface="Fira Sans" panose="020B0503050000020004" pitchFamily="34" charset="0"/>
              </a:rPr>
              <a:t> 0</a:t>
            </a:r>
            <a:endParaRPr lang="nl-NL" altLang="nl-NL" sz="1800" dirty="0">
              <a:latin typeface="Fira Sans" panose="020B0503050000020004" pitchFamily="34" charset="0"/>
            </a:endParaRPr>
          </a:p>
          <a:p>
            <a:pPr lvl="1"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nl-NL" sz="2000" dirty="0" err="1">
                <a:latin typeface="Fira Sans" panose="020B0503050000020004" pitchFamily="34" charset="0"/>
              </a:rPr>
              <a:t>Slibverwerking</a:t>
            </a:r>
            <a:r>
              <a:rPr lang="en-US" altLang="nl-NL" sz="2000" dirty="0">
                <a:latin typeface="Fira Sans" panose="020B0503050000020004" pitchFamily="34" charset="0"/>
              </a:rPr>
              <a:t>?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defRPr/>
            </a:pPr>
            <a:endParaRPr lang="en-US" altLang="nl-NL" sz="2000" dirty="0">
              <a:latin typeface="Fira Sans" panose="020B05030500000200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nl-NL" sz="2000" dirty="0" err="1">
                <a:latin typeface="Fira Sans" panose="020B0503050000020004" pitchFamily="34" charset="0"/>
              </a:rPr>
              <a:t>Dit</a:t>
            </a:r>
            <a:r>
              <a:rPr lang="en-US" altLang="nl-NL" sz="2000" dirty="0">
                <a:latin typeface="Fira Sans" panose="020B0503050000020004" pitchFamily="34" charset="0"/>
              </a:rPr>
              <a:t> </a:t>
            </a:r>
            <a:r>
              <a:rPr lang="en-US" altLang="nl-NL" sz="2000" dirty="0" err="1">
                <a:latin typeface="Fira Sans" panose="020B0503050000020004" pitchFamily="34" charset="0"/>
              </a:rPr>
              <a:t>thema</a:t>
            </a:r>
            <a:r>
              <a:rPr lang="en-US" altLang="nl-NL" sz="2000" dirty="0">
                <a:latin typeface="Fira Sans" panose="020B0503050000020004" pitchFamily="34" charset="0"/>
              </a:rPr>
              <a:t> </a:t>
            </a:r>
            <a:r>
              <a:rPr lang="en-US" altLang="nl-NL" sz="2000" dirty="0" err="1">
                <a:latin typeface="Fira Sans" panose="020B0503050000020004" pitchFamily="34" charset="0"/>
              </a:rPr>
              <a:t>leeft</a:t>
            </a:r>
            <a:r>
              <a:rPr lang="en-US" altLang="nl-NL" sz="2000" dirty="0">
                <a:latin typeface="Fira Sans" panose="020B0503050000020004" pitchFamily="34" charset="0"/>
              </a:rPr>
              <a:t>, maar </a:t>
            </a:r>
            <a:r>
              <a:rPr lang="en-US" altLang="nl-NL" sz="2000" dirty="0" err="1">
                <a:latin typeface="Fira Sans" panose="020B0503050000020004" pitchFamily="34" charset="0"/>
              </a:rPr>
              <a:t>nog</a:t>
            </a:r>
            <a:r>
              <a:rPr lang="en-US" altLang="nl-NL" sz="2000" dirty="0">
                <a:latin typeface="Fira Sans" panose="020B0503050000020004" pitchFamily="34" charset="0"/>
              </a:rPr>
              <a:t> </a:t>
            </a:r>
            <a:r>
              <a:rPr lang="en-US" altLang="nl-NL" sz="2000" dirty="0" err="1">
                <a:latin typeface="Fira Sans" panose="020B0503050000020004" pitchFamily="34" charset="0"/>
              </a:rPr>
              <a:t>veel</a:t>
            </a:r>
            <a:r>
              <a:rPr lang="en-US" altLang="nl-NL" sz="2000" dirty="0">
                <a:latin typeface="Fira Sans" panose="020B0503050000020004" pitchFamily="34" charset="0"/>
              </a:rPr>
              <a:t> </a:t>
            </a:r>
            <a:r>
              <a:rPr lang="en-US" altLang="nl-NL" sz="2000" dirty="0" err="1">
                <a:latin typeface="Fira Sans" panose="020B0503050000020004" pitchFamily="34" charset="0"/>
              </a:rPr>
              <a:t>vraagtekens</a:t>
            </a:r>
            <a:br>
              <a:rPr lang="en-US" altLang="nl-NL" sz="2000" dirty="0">
                <a:latin typeface="Fira Sans" panose="020B0503050000020004" pitchFamily="34" charset="0"/>
              </a:rPr>
            </a:br>
            <a:r>
              <a:rPr lang="en-US" altLang="nl-NL" sz="2000" dirty="0">
                <a:latin typeface="Fira Sans" panose="020B0503050000020004" pitchFamily="34" charset="0"/>
                <a:sym typeface="Wingdings" panose="05000000000000000000" pitchFamily="2" charset="2"/>
              </a:rPr>
              <a:t></a:t>
            </a:r>
            <a:r>
              <a:rPr lang="en-US" altLang="nl-NL" sz="2000" dirty="0">
                <a:latin typeface="Fira Sans" panose="020B0503050000020004" pitchFamily="34" charset="0"/>
              </a:rPr>
              <a:t> </a:t>
            </a:r>
            <a:r>
              <a:rPr lang="en-US" altLang="nl-NL" sz="2000" dirty="0" err="1">
                <a:latin typeface="Fira Sans" panose="020B0503050000020004" pitchFamily="34" charset="0"/>
              </a:rPr>
              <a:t>meer</a:t>
            </a:r>
            <a:r>
              <a:rPr lang="en-US" altLang="nl-NL" sz="2000" dirty="0">
                <a:latin typeface="Fira Sans" panose="020B0503050000020004" pitchFamily="34" charset="0"/>
              </a:rPr>
              <a:t> </a:t>
            </a:r>
            <a:r>
              <a:rPr lang="en-US" altLang="nl-NL" sz="2000" dirty="0" err="1">
                <a:latin typeface="Fira Sans" panose="020B0503050000020004" pitchFamily="34" charset="0"/>
              </a:rPr>
              <a:t>onderzoek</a:t>
            </a:r>
            <a:r>
              <a:rPr lang="en-US" altLang="nl-NL" sz="2000" dirty="0">
                <a:latin typeface="Fira Sans" panose="020B0503050000020004" pitchFamily="34" charset="0"/>
              </a:rPr>
              <a:t> </a:t>
            </a:r>
            <a:r>
              <a:rPr lang="en-US" altLang="nl-NL" sz="2000" dirty="0" err="1">
                <a:latin typeface="Fira Sans" panose="020B0503050000020004" pitchFamily="34" charset="0"/>
              </a:rPr>
              <a:t>nodig</a:t>
            </a:r>
            <a:r>
              <a:rPr lang="en-US" altLang="nl-NL" sz="2000" dirty="0">
                <a:latin typeface="Fira Sans" panose="020B0503050000020004" pitchFamily="34" charset="0"/>
              </a:rPr>
              <a:t>!</a:t>
            </a:r>
          </a:p>
          <a:p>
            <a:pPr>
              <a:lnSpc>
                <a:spcPct val="100000"/>
              </a:lnSpc>
              <a:spcBef>
                <a:spcPct val="0"/>
              </a:spcBef>
              <a:defRPr/>
            </a:pPr>
            <a:endParaRPr lang="en-US" altLang="nl-NL" sz="2400" dirty="0">
              <a:latin typeface="Fira Sans" panose="020B0503050000020004" pitchFamily="34" charset="0"/>
            </a:endParaRPr>
          </a:p>
        </p:txBody>
      </p:sp>
      <p:pic>
        <p:nvPicPr>
          <p:cNvPr id="1026" name="Picture 2" descr="ClimateScan">
            <a:extLst>
              <a:ext uri="{FF2B5EF4-FFF2-40B4-BE49-F238E27FC236}">
                <a16:creationId xmlns:a16="http://schemas.microsoft.com/office/drawing/2014/main" id="{3D541841-D9F3-3442-213E-D40CF24D5B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5611" y="3778343"/>
            <a:ext cx="3947005" cy="2960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el 2">
            <a:extLst>
              <a:ext uri="{FF2B5EF4-FFF2-40B4-BE49-F238E27FC236}">
                <a16:creationId xmlns:a16="http://schemas.microsoft.com/office/drawing/2014/main" id="{B259D40D-B5A4-4F29-B3A2-9E66EEB088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0834192"/>
              </p:ext>
            </p:extLst>
          </p:nvPr>
        </p:nvGraphicFramePr>
        <p:xfrm>
          <a:off x="7905363" y="279262"/>
          <a:ext cx="4127500" cy="1905000"/>
        </p:xfrm>
        <a:graphic>
          <a:graphicData uri="http://schemas.openxmlformats.org/drawingml/2006/table">
            <a:tbl>
              <a:tblPr>
                <a:tableStyleId>{2A488322-F2BA-4B5B-9748-0D474271808F}</a:tableStyleId>
              </a:tblPr>
              <a:tblGrid>
                <a:gridCol w="2082800">
                  <a:extLst>
                    <a:ext uri="{9D8B030D-6E8A-4147-A177-3AD203B41FA5}">
                      <a16:colId xmlns:a16="http://schemas.microsoft.com/office/drawing/2014/main" val="107957374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292183579"/>
                    </a:ext>
                  </a:extLst>
                </a:gridCol>
                <a:gridCol w="1435100">
                  <a:extLst>
                    <a:ext uri="{9D8B030D-6E8A-4147-A177-3AD203B41FA5}">
                      <a16:colId xmlns:a16="http://schemas.microsoft.com/office/drawing/2014/main" val="2388127156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Polypropyleen PP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1,7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 dirty="0">
                          <a:effectLst/>
                        </a:rPr>
                        <a:t>kg CO2-eq/kg PP</a:t>
                      </a:r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079718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Gerecycled PP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0,7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 dirty="0">
                          <a:effectLst/>
                        </a:rPr>
                        <a:t>kg CO2-eq/kg PP</a:t>
                      </a:r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223609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PVC (granulaat)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2,6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kg CO2-eq/kg kunststof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36972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PVC (eindproduct)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4,1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kg CO2-eq/kg kunststof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189844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HDPE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1,8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kg CO2-eq/kg kunststof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748505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Gerecycled HDPE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0,7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kg CO2-eq/kg kunststof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13992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602903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Steenwol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1,48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 dirty="0">
                          <a:effectLst/>
                        </a:rPr>
                        <a:t>kg CO2-eq/kg steenwol</a:t>
                      </a:r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411129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9068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 dirty="0" err="1">
                          <a:effectLst/>
                        </a:rPr>
                        <a:t>Geotextiel</a:t>
                      </a:r>
                      <a:r>
                        <a:rPr lang="nl-NL" sz="1100" u="none" strike="noStrike" dirty="0">
                          <a:effectLst/>
                        </a:rPr>
                        <a:t> (200 gr/m2) PP</a:t>
                      </a:r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 dirty="0">
                          <a:effectLst/>
                        </a:rPr>
                        <a:t>1,35</a:t>
                      </a:r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 dirty="0">
                          <a:effectLst/>
                        </a:rPr>
                        <a:t>kg CO2-eq/m2 vlies</a:t>
                      </a:r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42547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35637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9">
            <a:extLst>
              <a:ext uri="{FF2B5EF4-FFF2-40B4-BE49-F238E27FC236}">
                <a16:creationId xmlns:a16="http://schemas.microsoft.com/office/drawing/2014/main" id="{1D822B8F-14F1-06AB-139B-82EFD4DE7C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63CBBE6-2441-0F1D-C03A-577B0BDAEF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880"/>
            <a:ext cx="10515600" cy="5276088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nl-NL" sz="2000" dirty="0"/>
              <a:t>Programmeer sessie duurzaamheid waterketen breed met STOWA en RIONED </a:t>
            </a:r>
            <a:br>
              <a:rPr lang="nl-NL" sz="2000" dirty="0"/>
            </a:br>
            <a:r>
              <a:rPr lang="nl-NL" sz="2000" dirty="0"/>
              <a:t>(8 juli 13.00-17.00)</a:t>
            </a:r>
          </a:p>
          <a:p>
            <a:pPr lvl="1"/>
            <a:endParaRPr lang="nl-NL" sz="2000" dirty="0"/>
          </a:p>
          <a:p>
            <a:pPr lvl="1"/>
            <a:r>
              <a:rPr lang="nl-NL" sz="2000" dirty="0"/>
              <a:t>Kennissessie </a:t>
            </a:r>
            <a:r>
              <a:rPr lang="nl-NL" sz="2000" b="1" dirty="0"/>
              <a:t>Energiebesparing</a:t>
            </a:r>
            <a:r>
              <a:rPr lang="nl-NL" sz="2000" dirty="0"/>
              <a:t> Learning Community Motor </a:t>
            </a:r>
            <a:r>
              <a:rPr lang="nl-NL" sz="2000" dirty="0" err="1"/>
              <a:t>Driven</a:t>
            </a:r>
            <a:r>
              <a:rPr lang="nl-NL" sz="2000" dirty="0"/>
              <a:t> Systems </a:t>
            </a:r>
            <a:br>
              <a:rPr lang="nl-NL" sz="2000" dirty="0"/>
            </a:br>
            <a:r>
              <a:rPr lang="nl-NL" sz="2000" dirty="0"/>
              <a:t>(10 juli Apeldoorn &amp; 18 september) </a:t>
            </a:r>
          </a:p>
          <a:p>
            <a:pPr lvl="1"/>
            <a:endParaRPr lang="nl-NL" sz="2000" dirty="0"/>
          </a:p>
          <a:p>
            <a:pPr lvl="1"/>
            <a:r>
              <a:rPr lang="nl-NL" sz="2000" dirty="0"/>
              <a:t>Energie en Water rapport RHDHV/CE Delft vertalen naar praktijk</a:t>
            </a:r>
          </a:p>
          <a:p>
            <a:pPr lvl="2"/>
            <a:r>
              <a:rPr lang="nl-NL" sz="1800" dirty="0"/>
              <a:t>Wie kan ons helpen in de toetsing?</a:t>
            </a:r>
          </a:p>
          <a:p>
            <a:pPr lvl="1"/>
            <a:endParaRPr lang="nl-NL" sz="2000" dirty="0"/>
          </a:p>
          <a:p>
            <a:pPr lvl="1"/>
            <a:r>
              <a:rPr lang="nl-NL" sz="2000" dirty="0"/>
              <a:t>Subsidieaanvraag LLO Katalysator met NHL Stenden (energiebesparing)</a:t>
            </a:r>
          </a:p>
          <a:p>
            <a:pPr lvl="1"/>
            <a:endParaRPr lang="nl-NL" sz="2000" dirty="0"/>
          </a:p>
          <a:p>
            <a:pPr lvl="1"/>
            <a:r>
              <a:rPr lang="nl-NL" sz="2000" dirty="0"/>
              <a:t>2025 Subsidie AINED indienen </a:t>
            </a:r>
          </a:p>
          <a:p>
            <a:pPr marL="457200" lvl="1" indent="0">
              <a:buNone/>
            </a:pPr>
            <a:endParaRPr lang="nl-NL" dirty="0"/>
          </a:p>
          <a:p>
            <a:pPr lvl="1"/>
            <a:r>
              <a:rPr lang="nl-NL" sz="2000" dirty="0"/>
              <a:t>Wens om rekentool te delen met een grotere doelgroep</a:t>
            </a:r>
          </a:p>
          <a:p>
            <a:pPr lvl="1"/>
            <a:endParaRPr lang="nl-NL" sz="2000" dirty="0"/>
          </a:p>
          <a:p>
            <a:pPr lvl="1"/>
            <a:r>
              <a:rPr lang="nl-NL" sz="2000" dirty="0"/>
              <a:t>Bij vragen, neem contact op!</a:t>
            </a:r>
          </a:p>
          <a:p>
            <a:pPr lvl="2"/>
            <a:r>
              <a:rPr lang="nl-NL" sz="1400" dirty="0"/>
              <a:t>Maarten Groenen	</a:t>
            </a:r>
            <a:r>
              <a:rPr lang="nl-NL" sz="1400" dirty="0">
                <a:hlinkClick r:id="rId3"/>
              </a:rPr>
              <a:t>m.groenen@ontwerpenomgeving.nl</a:t>
            </a:r>
            <a:endParaRPr lang="nl-NL" sz="1400" dirty="0"/>
          </a:p>
          <a:p>
            <a:pPr lvl="2"/>
            <a:r>
              <a:rPr lang="nl-NL" sz="1400" dirty="0"/>
              <a:t>Sabine de Rijk	</a:t>
            </a:r>
            <a:r>
              <a:rPr lang="nl-NL" sz="1400" dirty="0">
                <a:hlinkClick r:id="rId4"/>
              </a:rPr>
              <a:t>s.derijk@ontwerpenomgeving.nl</a:t>
            </a:r>
            <a:r>
              <a:rPr lang="nl-NL" sz="1400" dirty="0"/>
              <a:t> </a:t>
            </a:r>
            <a:endParaRPr lang="nl-NL" dirty="0"/>
          </a:p>
          <a:p>
            <a:pPr lvl="1"/>
            <a:endParaRPr lang="nl-NL" dirty="0"/>
          </a:p>
          <a:p>
            <a:pPr lvl="1"/>
            <a:endParaRPr lang="nl-NL" dirty="0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61B0E4D3-58F1-4ED4-91D2-23AFE1163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nl-NL" sz="3200" b="1" dirty="0">
                <a:solidFill>
                  <a:srgbClr val="00BD65"/>
                </a:solidFill>
                <a:latin typeface="Fira Sans" panose="020B0503050000020004" pitchFamily="34" charset="0"/>
                <a:ea typeface="+mn-ea"/>
                <a:cs typeface="+mn-cs"/>
              </a:rPr>
              <a:t>Vervolg</a:t>
            </a:r>
          </a:p>
        </p:txBody>
      </p:sp>
    </p:spTree>
    <p:extLst>
      <p:ext uri="{BB962C8B-B14F-4D97-AF65-F5344CB8AC3E}">
        <p14:creationId xmlns:p14="http://schemas.microsoft.com/office/powerpoint/2010/main" val="17798066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AC8EEB0F-BA72-49AC-956F-331B60FDE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6B37C29-9078-8AA5-0FE2-F26B22BE15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CC700D5-9809-43F4-89D5-7DBBCB0DCC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81377" y="1386250"/>
            <a:ext cx="4598786" cy="4113402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7163242-6303-46DC-BAC1-2A204F0613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9573" y="1494845"/>
            <a:ext cx="4354593" cy="3861126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b="1" dirty="0">
              <a:solidFill>
                <a:prstClr val="white"/>
              </a:solidFill>
              <a:latin typeface="Meiryo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05C4C40-D70E-4C4F-B228-98A0A6132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300000" flipH="1">
            <a:off x="987224" y="1122042"/>
            <a:ext cx="4908132" cy="4613915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noFill/>
          <a:ln w="19050">
            <a:solidFill>
              <a:srgbClr val="FFFFFF">
                <a:alpha val="7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81FD021-2F3E-341B-DF6F-DA76CD1324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6511" y="1872171"/>
            <a:ext cx="3555692" cy="2042712"/>
          </a:xfrm>
        </p:spPr>
        <p:txBody>
          <a:bodyPr anchor="b">
            <a:normAutofit/>
          </a:bodyPr>
          <a:lstStyle/>
          <a:p>
            <a:r>
              <a:rPr lang="nl-NL" sz="4000" b="1">
                <a:solidFill>
                  <a:schemeClr val="tx1">
                    <a:lumMod val="75000"/>
                    <a:lumOff val="25000"/>
                  </a:schemeClr>
                </a:solidFill>
                <a:latin typeface="Fira Sans" panose="020B0503050000020004" pitchFamily="34" charset="0"/>
              </a:rPr>
              <a:t>Bedankt!</a:t>
            </a:r>
          </a:p>
          <a:p>
            <a:endParaRPr lang="nl-NL" sz="4000" b="1">
              <a:solidFill>
                <a:schemeClr val="tx1">
                  <a:lumMod val="75000"/>
                  <a:lumOff val="25000"/>
                </a:schemeClr>
              </a:solidFill>
              <a:latin typeface="Fira Sans" panose="020B0503050000020004" pitchFamily="34" charset="0"/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02D5055-37FF-0A23-5119-3FADC71045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59585" y="2745071"/>
            <a:ext cx="5625058" cy="1360673"/>
          </a:xfrm>
        </p:spPr>
        <p:txBody>
          <a:bodyPr anchor="t">
            <a:normAutofit/>
          </a:bodyPr>
          <a:lstStyle/>
          <a:p>
            <a:pPr lvl="2" algn="r"/>
            <a:r>
              <a:rPr lang="nl-NL" b="1" dirty="0"/>
              <a:t>Maarten Groenen</a:t>
            </a:r>
            <a:r>
              <a:rPr lang="nl-NL" dirty="0"/>
              <a:t>	</a:t>
            </a:r>
            <a:r>
              <a:rPr lang="nl-NL" dirty="0">
                <a:solidFill>
                  <a:srgbClr val="00206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m.groenen@ontwerpenomgeving.nl</a:t>
            </a:r>
            <a:endParaRPr lang="nl-NL" dirty="0">
              <a:solidFill>
                <a:srgbClr val="002060"/>
              </a:solidFill>
            </a:endParaRPr>
          </a:p>
          <a:p>
            <a:pPr lvl="2" algn="r"/>
            <a:r>
              <a:rPr lang="nl-NL" b="1" dirty="0"/>
              <a:t>Sabine de Rijk</a:t>
            </a:r>
            <a:r>
              <a:rPr lang="nl-NL" dirty="0"/>
              <a:t>	</a:t>
            </a:r>
            <a:r>
              <a:rPr lang="nl-NL" dirty="0">
                <a:solidFill>
                  <a:srgbClr val="00206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s.derijk@ontwerpenomgeving.nl</a:t>
            </a:r>
            <a:r>
              <a:rPr lang="nl-NL" dirty="0">
                <a:solidFill>
                  <a:srgbClr val="002060"/>
                </a:solidFill>
              </a:rPr>
              <a:t> </a:t>
            </a:r>
            <a:endParaRPr lang="nl-NL" sz="1600" dirty="0">
              <a:solidFill>
                <a:srgbClr val="002060"/>
              </a:solidFill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6536C0D-2219-44F1-94EC-B9A56501DB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516303" y="1122043"/>
            <a:ext cx="4908132" cy="4613915"/>
            <a:chOff x="6516303" y="1122043"/>
            <a:chExt cx="4908132" cy="4613915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9DF0CCBF-D7FD-451C-92EB-84C362B690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710901" y="1264257"/>
              <a:ext cx="4534335" cy="4235395"/>
            </a:xfrm>
            <a:custGeom>
              <a:avLst/>
              <a:gdLst>
                <a:gd name="connsiteX0" fmla="*/ 2180840 w 3810827"/>
                <a:gd name="connsiteY0" fmla="*/ 0 h 3634591"/>
                <a:gd name="connsiteX1" fmla="*/ 2866380 w 3810827"/>
                <a:gd name="connsiteY1" fmla="*/ 145165 h 3634591"/>
                <a:gd name="connsiteX2" fmla="*/ 3366366 w 3810827"/>
                <a:gd name="connsiteY2" fmla="*/ 536835 h 3634591"/>
                <a:gd name="connsiteX3" fmla="*/ 3810827 w 3810827"/>
                <a:gd name="connsiteY3" fmla="*/ 1924156 h 3634591"/>
                <a:gd name="connsiteX4" fmla="*/ 3612844 w 3810827"/>
                <a:gd name="connsiteY4" fmla="*/ 2493111 h 3634591"/>
                <a:gd name="connsiteX5" fmla="*/ 3026664 w 3810827"/>
                <a:gd name="connsiteY5" fmla="*/ 3022891 h 3634591"/>
                <a:gd name="connsiteX6" fmla="*/ 2897783 w 3810827"/>
                <a:gd name="connsiteY6" fmla="*/ 3124233 h 3634591"/>
                <a:gd name="connsiteX7" fmla="*/ 1838765 w 3810827"/>
                <a:gd name="connsiteY7" fmla="*/ 3634591 h 3634591"/>
                <a:gd name="connsiteX8" fmla="*/ 443724 w 3810827"/>
                <a:gd name="connsiteY8" fmla="*/ 2805020 h 3634591"/>
                <a:gd name="connsiteX9" fmla="*/ 295053 w 3810827"/>
                <a:gd name="connsiteY9" fmla="*/ 2592792 h 3634591"/>
                <a:gd name="connsiteX10" fmla="*/ 0 w 3810827"/>
                <a:gd name="connsiteY10" fmla="*/ 1924156 h 3634591"/>
                <a:gd name="connsiteX11" fmla="*/ 178275 w 3810827"/>
                <a:gd name="connsiteY11" fmla="*/ 1204061 h 3634591"/>
                <a:gd name="connsiteX12" fmla="*/ 669921 w 3810827"/>
                <a:gd name="connsiteY12" fmla="*/ 585306 h 3634591"/>
                <a:gd name="connsiteX13" fmla="*/ 1380730 w 3810827"/>
                <a:gd name="connsiteY13" fmla="*/ 156203 h 3634591"/>
                <a:gd name="connsiteX14" fmla="*/ 2180840 w 3810827"/>
                <a:gd name="connsiteY14" fmla="*/ 0 h 3634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10827" h="3634591">
                  <a:moveTo>
                    <a:pt x="2180840" y="0"/>
                  </a:moveTo>
                  <a:cubicBezTo>
                    <a:pt x="2431406" y="0"/>
                    <a:pt x="2662018" y="48886"/>
                    <a:pt x="2866380" y="145165"/>
                  </a:cubicBezTo>
                  <a:cubicBezTo>
                    <a:pt x="3057903" y="235467"/>
                    <a:pt x="3226119" y="367269"/>
                    <a:pt x="3366366" y="536835"/>
                  </a:cubicBezTo>
                  <a:cubicBezTo>
                    <a:pt x="3652997" y="883519"/>
                    <a:pt x="3810827" y="1376199"/>
                    <a:pt x="3810827" y="1924156"/>
                  </a:cubicBezTo>
                  <a:cubicBezTo>
                    <a:pt x="3810827" y="2142775"/>
                    <a:pt x="3749739" y="2318234"/>
                    <a:pt x="3612844" y="2493111"/>
                  </a:cubicBezTo>
                  <a:cubicBezTo>
                    <a:pt x="3469652" y="2676041"/>
                    <a:pt x="3254495" y="2844528"/>
                    <a:pt x="3026664" y="3022891"/>
                  </a:cubicBezTo>
                  <a:cubicBezTo>
                    <a:pt x="2984630" y="3055759"/>
                    <a:pt x="2941206" y="3089789"/>
                    <a:pt x="2897783" y="3124233"/>
                  </a:cubicBezTo>
                  <a:cubicBezTo>
                    <a:pt x="2509094" y="3432490"/>
                    <a:pt x="2225408" y="3634591"/>
                    <a:pt x="1838765" y="3634591"/>
                  </a:cubicBezTo>
                  <a:cubicBezTo>
                    <a:pt x="1249640" y="3634591"/>
                    <a:pt x="832413" y="3386508"/>
                    <a:pt x="443724" y="2805020"/>
                  </a:cubicBezTo>
                  <a:cubicBezTo>
                    <a:pt x="392859" y="2728910"/>
                    <a:pt x="343138" y="2659690"/>
                    <a:pt x="295053" y="2592792"/>
                  </a:cubicBezTo>
                  <a:cubicBezTo>
                    <a:pt x="95761" y="2315411"/>
                    <a:pt x="0" y="2171160"/>
                    <a:pt x="0" y="1924156"/>
                  </a:cubicBezTo>
                  <a:cubicBezTo>
                    <a:pt x="0" y="1678896"/>
                    <a:pt x="60024" y="1436622"/>
                    <a:pt x="178275" y="1204061"/>
                  </a:cubicBezTo>
                  <a:cubicBezTo>
                    <a:pt x="293990" y="976561"/>
                    <a:pt x="459425" y="768319"/>
                    <a:pt x="669921" y="585306"/>
                  </a:cubicBezTo>
                  <a:cubicBezTo>
                    <a:pt x="876818" y="405365"/>
                    <a:pt x="1122558" y="256964"/>
                    <a:pt x="1380730" y="156203"/>
                  </a:cubicBezTo>
                  <a:cubicBezTo>
                    <a:pt x="1645852" y="52539"/>
                    <a:pt x="1915145" y="0"/>
                    <a:pt x="2180840" y="0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2B1B8EEB-4E8B-43EC-AB8F-F7E2CD9682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300000">
              <a:off x="6516303" y="1122043"/>
              <a:ext cx="4908132" cy="4613915"/>
            </a:xfrm>
            <a:custGeom>
              <a:avLst/>
              <a:gdLst>
                <a:gd name="connsiteX0" fmla="*/ 2180840 w 3810827"/>
                <a:gd name="connsiteY0" fmla="*/ 0 h 3634591"/>
                <a:gd name="connsiteX1" fmla="*/ 2866380 w 3810827"/>
                <a:gd name="connsiteY1" fmla="*/ 145165 h 3634591"/>
                <a:gd name="connsiteX2" fmla="*/ 3366366 w 3810827"/>
                <a:gd name="connsiteY2" fmla="*/ 536835 h 3634591"/>
                <a:gd name="connsiteX3" fmla="*/ 3810827 w 3810827"/>
                <a:gd name="connsiteY3" fmla="*/ 1924156 h 3634591"/>
                <a:gd name="connsiteX4" fmla="*/ 3612844 w 3810827"/>
                <a:gd name="connsiteY4" fmla="*/ 2493111 h 3634591"/>
                <a:gd name="connsiteX5" fmla="*/ 3026664 w 3810827"/>
                <a:gd name="connsiteY5" fmla="*/ 3022891 h 3634591"/>
                <a:gd name="connsiteX6" fmla="*/ 2897783 w 3810827"/>
                <a:gd name="connsiteY6" fmla="*/ 3124233 h 3634591"/>
                <a:gd name="connsiteX7" fmla="*/ 1838765 w 3810827"/>
                <a:gd name="connsiteY7" fmla="*/ 3634591 h 3634591"/>
                <a:gd name="connsiteX8" fmla="*/ 443724 w 3810827"/>
                <a:gd name="connsiteY8" fmla="*/ 2805020 h 3634591"/>
                <a:gd name="connsiteX9" fmla="*/ 295053 w 3810827"/>
                <a:gd name="connsiteY9" fmla="*/ 2592792 h 3634591"/>
                <a:gd name="connsiteX10" fmla="*/ 0 w 3810827"/>
                <a:gd name="connsiteY10" fmla="*/ 1924156 h 3634591"/>
                <a:gd name="connsiteX11" fmla="*/ 178275 w 3810827"/>
                <a:gd name="connsiteY11" fmla="*/ 1204061 h 3634591"/>
                <a:gd name="connsiteX12" fmla="*/ 669921 w 3810827"/>
                <a:gd name="connsiteY12" fmla="*/ 585306 h 3634591"/>
                <a:gd name="connsiteX13" fmla="*/ 1380730 w 3810827"/>
                <a:gd name="connsiteY13" fmla="*/ 156203 h 3634591"/>
                <a:gd name="connsiteX14" fmla="*/ 2180840 w 3810827"/>
                <a:gd name="connsiteY14" fmla="*/ 0 h 3634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10827" h="3634591">
                  <a:moveTo>
                    <a:pt x="2180840" y="0"/>
                  </a:moveTo>
                  <a:cubicBezTo>
                    <a:pt x="2431406" y="0"/>
                    <a:pt x="2662018" y="48886"/>
                    <a:pt x="2866380" y="145165"/>
                  </a:cubicBezTo>
                  <a:cubicBezTo>
                    <a:pt x="3057903" y="235467"/>
                    <a:pt x="3226119" y="367269"/>
                    <a:pt x="3366366" y="536835"/>
                  </a:cubicBezTo>
                  <a:cubicBezTo>
                    <a:pt x="3652997" y="883519"/>
                    <a:pt x="3810827" y="1376199"/>
                    <a:pt x="3810827" y="1924156"/>
                  </a:cubicBezTo>
                  <a:cubicBezTo>
                    <a:pt x="3810827" y="2142775"/>
                    <a:pt x="3749739" y="2318234"/>
                    <a:pt x="3612844" y="2493111"/>
                  </a:cubicBezTo>
                  <a:cubicBezTo>
                    <a:pt x="3469652" y="2676041"/>
                    <a:pt x="3254495" y="2844528"/>
                    <a:pt x="3026664" y="3022891"/>
                  </a:cubicBezTo>
                  <a:cubicBezTo>
                    <a:pt x="2984630" y="3055759"/>
                    <a:pt x="2941206" y="3089789"/>
                    <a:pt x="2897783" y="3124233"/>
                  </a:cubicBezTo>
                  <a:cubicBezTo>
                    <a:pt x="2509094" y="3432490"/>
                    <a:pt x="2225408" y="3634591"/>
                    <a:pt x="1838765" y="3634591"/>
                  </a:cubicBezTo>
                  <a:cubicBezTo>
                    <a:pt x="1249640" y="3634591"/>
                    <a:pt x="832413" y="3386508"/>
                    <a:pt x="443724" y="2805020"/>
                  </a:cubicBezTo>
                  <a:cubicBezTo>
                    <a:pt x="392859" y="2728910"/>
                    <a:pt x="343138" y="2659690"/>
                    <a:pt x="295053" y="2592792"/>
                  </a:cubicBezTo>
                  <a:cubicBezTo>
                    <a:pt x="95761" y="2315411"/>
                    <a:pt x="0" y="2171160"/>
                    <a:pt x="0" y="1924156"/>
                  </a:cubicBezTo>
                  <a:cubicBezTo>
                    <a:pt x="0" y="1678896"/>
                    <a:pt x="60024" y="1436622"/>
                    <a:pt x="178275" y="1204061"/>
                  </a:cubicBezTo>
                  <a:cubicBezTo>
                    <a:pt x="293990" y="976561"/>
                    <a:pt x="459425" y="768319"/>
                    <a:pt x="669921" y="585306"/>
                  </a:cubicBezTo>
                  <a:cubicBezTo>
                    <a:pt x="876818" y="405365"/>
                    <a:pt x="1122558" y="256964"/>
                    <a:pt x="1380730" y="156203"/>
                  </a:cubicBezTo>
                  <a:cubicBezTo>
                    <a:pt x="1645852" y="52539"/>
                    <a:pt x="1915145" y="0"/>
                    <a:pt x="2180840" y="0"/>
                  </a:cubicBezTo>
                  <a:close/>
                </a:path>
              </a:pathLst>
            </a:custGeom>
            <a:noFill/>
            <a:ln w="19050">
              <a:solidFill>
                <a:srgbClr val="FFFFFF">
                  <a:alpha val="7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468347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9">
            <a:extLst>
              <a:ext uri="{FF2B5EF4-FFF2-40B4-BE49-F238E27FC236}">
                <a16:creationId xmlns:a16="http://schemas.microsoft.com/office/drawing/2014/main" id="{D786054F-275B-CE2E-B558-D4C3CD8684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C65DFF5-8386-0E6A-D198-D67466F63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184" y="29390"/>
            <a:ext cx="10515600" cy="1325563"/>
          </a:xfrm>
        </p:spPr>
        <p:txBody>
          <a:bodyPr/>
          <a:lstStyle/>
          <a:p>
            <a:r>
              <a:rPr lang="nl-NL" sz="3600" dirty="0">
                <a:latin typeface="Fira Sans" panose="020B0503050000020004" pitchFamily="34" charset="0"/>
              </a:rPr>
              <a:t>Introductie</a:t>
            </a:r>
            <a:endParaRPr lang="nl-NL" dirty="0">
              <a:latin typeface="Fira Sans" panose="020B0503050000020004" pitchFamily="34" charset="0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B8BF36D8-1F4A-FA6B-651F-F02CC71E27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1718" y="757731"/>
            <a:ext cx="5334883" cy="3199214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3590A7DF-23E6-87C7-421B-80CC4A9BBE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3216" y="3481156"/>
            <a:ext cx="4208732" cy="3011069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A2A9459D-F4A8-908B-06F3-A12371D4CF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3601" y="4009814"/>
            <a:ext cx="4364804" cy="2795317"/>
          </a:xfrm>
          <a:prstGeom prst="rect">
            <a:avLst/>
          </a:prstGeom>
        </p:spPr>
      </p:pic>
      <p:sp>
        <p:nvSpPr>
          <p:cNvPr id="9" name="Pijl: rechts 8">
            <a:extLst>
              <a:ext uri="{FF2B5EF4-FFF2-40B4-BE49-F238E27FC236}">
                <a16:creationId xmlns:a16="http://schemas.microsoft.com/office/drawing/2014/main" id="{748CBCD4-34D8-C593-0495-AAAFC4A5368D}"/>
              </a:ext>
            </a:extLst>
          </p:cNvPr>
          <p:cNvSpPr/>
          <p:nvPr/>
        </p:nvSpPr>
        <p:spPr>
          <a:xfrm rot="9141344">
            <a:off x="4671259" y="4000172"/>
            <a:ext cx="3294784" cy="62502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7CFF5379-1AF1-9A73-63FA-D43C1D6B33BD}"/>
              </a:ext>
            </a:extLst>
          </p:cNvPr>
          <p:cNvSpPr txBox="1"/>
          <p:nvPr/>
        </p:nvSpPr>
        <p:spPr>
          <a:xfrm>
            <a:off x="1253216" y="1191904"/>
            <a:ext cx="319313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defRPr/>
            </a:pPr>
            <a:r>
              <a:rPr lang="nl-NL" altLang="nl-NL" sz="1200" b="1" dirty="0">
                <a:latin typeface="Fira Sans" panose="020B0503050000020004" pitchFamily="34" charset="0"/>
              </a:rPr>
              <a:t>De waterketen bestaat uit de volgende onderdelen</a:t>
            </a:r>
          </a:p>
          <a:p>
            <a:pPr marL="628650" lvl="1" indent="-17145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nl-NL" altLang="nl-NL" sz="1100" dirty="0">
                <a:latin typeface="Fira Sans" panose="020B0503050000020004" pitchFamily="34" charset="0"/>
              </a:rPr>
              <a:t>Drinkwaterproductie &amp; levering</a:t>
            </a:r>
          </a:p>
          <a:p>
            <a:pPr marL="628650" lvl="1" indent="-17145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nl-NL" altLang="nl-NL" sz="1100" dirty="0">
                <a:latin typeface="Fira Sans" panose="020B0503050000020004" pitchFamily="34" charset="0"/>
              </a:rPr>
              <a:t>Gebruik door bedrijven en bewoners</a:t>
            </a:r>
          </a:p>
          <a:p>
            <a:pPr marL="628650" lvl="1" indent="-17145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nl-NL" altLang="nl-NL" sz="1100" dirty="0">
                <a:latin typeface="Fira Sans" panose="020B0503050000020004" pitchFamily="34" charset="0"/>
              </a:rPr>
              <a:t>Inzameling in het riool</a:t>
            </a:r>
          </a:p>
          <a:p>
            <a:pPr marL="628650" lvl="1" indent="-17145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nl-NL" altLang="nl-NL" sz="1100" dirty="0">
                <a:latin typeface="Fira Sans" panose="020B0503050000020004" pitchFamily="34" charset="0"/>
              </a:rPr>
              <a:t>Transport door pompen en gemalen</a:t>
            </a:r>
          </a:p>
          <a:p>
            <a:pPr marL="628650" lvl="1" indent="-17145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nl-NL" altLang="nl-NL" sz="1100" dirty="0">
                <a:latin typeface="Fira Sans" panose="020B0503050000020004" pitchFamily="34" charset="0"/>
              </a:rPr>
              <a:t>Zuivering van het rioolwater op de rioolwaterzuivering</a:t>
            </a:r>
            <a:endParaRPr lang="nl-NL" dirty="0"/>
          </a:p>
        </p:txBody>
      </p:sp>
      <p:sp>
        <p:nvSpPr>
          <p:cNvPr id="12" name="Tijdelijke aanduiding voor inhoud 11">
            <a:extLst>
              <a:ext uri="{FF2B5EF4-FFF2-40B4-BE49-F238E27FC236}">
                <a16:creationId xmlns:a16="http://schemas.microsoft.com/office/drawing/2014/main" id="{A77DF910-6326-825C-267C-D68656C37B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19558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9">
            <a:extLst>
              <a:ext uri="{FF2B5EF4-FFF2-40B4-BE49-F238E27FC236}">
                <a16:creationId xmlns:a16="http://schemas.microsoft.com/office/drawing/2014/main" id="{77E0C424-8582-41A9-1BE8-2746342FB3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D42D42B3-BE95-DFF8-F038-55D2F3D59D82}"/>
              </a:ext>
            </a:extLst>
          </p:cNvPr>
          <p:cNvSpPr txBox="1">
            <a:spLocks/>
          </p:cNvSpPr>
          <p:nvPr/>
        </p:nvSpPr>
        <p:spPr>
          <a:xfrm>
            <a:off x="838200" y="19780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sz="2600" dirty="0">
              <a:latin typeface="Fira Sans" panose="020B0503050000020004" pitchFamily="34" charset="0"/>
            </a:endParaRPr>
          </a:p>
          <a:p>
            <a:r>
              <a:rPr lang="nl-NL" sz="2600" dirty="0">
                <a:latin typeface="Fira Sans" panose="020B0503050000020004" pitchFamily="34" charset="0"/>
                <a:hlinkClick r:id="rId4"/>
              </a:rPr>
              <a:t>https://motordrivensystems.nl/</a:t>
            </a:r>
            <a:r>
              <a:rPr lang="nl-NL" sz="2600" dirty="0">
                <a:latin typeface="Fira Sans" panose="020B0503050000020004" pitchFamily="34" charset="0"/>
              </a:rPr>
              <a:t> </a:t>
            </a:r>
          </a:p>
          <a:p>
            <a:endParaRPr lang="nl-NL" sz="2600" dirty="0">
              <a:latin typeface="Fira Sans" panose="020B0503050000020004" pitchFamily="34" charset="0"/>
            </a:endParaRPr>
          </a:p>
          <a:p>
            <a:endParaRPr lang="nl-NL" sz="2600" dirty="0">
              <a:latin typeface="Fira Sans" panose="020B0503050000020004" pitchFamily="34" charset="0"/>
            </a:endParaRPr>
          </a:p>
          <a:p>
            <a:endParaRPr lang="nl-NL" sz="2600" dirty="0">
              <a:latin typeface="Fira Sans" panose="020B0503050000020004" pitchFamily="34" charset="0"/>
            </a:endParaRPr>
          </a:p>
          <a:p>
            <a:endParaRPr lang="nl-NL" sz="2600" dirty="0">
              <a:latin typeface="Fira Sans" panose="020B0503050000020004" pitchFamily="34" charset="0"/>
            </a:endParaRPr>
          </a:p>
          <a:p>
            <a:endParaRPr lang="nl-NL" sz="2600" dirty="0">
              <a:latin typeface="Fira Sans" panose="020B0503050000020004" pitchFamily="34" charset="0"/>
            </a:endParaRPr>
          </a:p>
          <a:p>
            <a:endParaRPr lang="nl-NL" sz="2600" dirty="0">
              <a:latin typeface="Fira Sans" panose="020B0503050000020004" pitchFamily="34" charset="0"/>
            </a:endParaRPr>
          </a:p>
          <a:p>
            <a:r>
              <a:rPr lang="nl-NL" sz="2600" dirty="0">
                <a:latin typeface="Fira Sans" panose="020B0503050000020004" pitchFamily="34" charset="0"/>
                <a:hlinkClick r:id="rId5"/>
              </a:rPr>
              <a:t>https://www.youtube.com/</a:t>
            </a:r>
            <a:br>
              <a:rPr lang="nl-NL" sz="2600" dirty="0">
                <a:latin typeface="Fira Sans" panose="020B0503050000020004" pitchFamily="34" charset="0"/>
                <a:hlinkClick r:id="rId5"/>
              </a:rPr>
            </a:br>
            <a:r>
              <a:rPr lang="nl-NL" sz="2600" dirty="0" err="1">
                <a:latin typeface="Fira Sans" panose="020B0503050000020004" pitchFamily="34" charset="0"/>
                <a:hlinkClick r:id="rId5"/>
              </a:rPr>
              <a:t>watch?v</a:t>
            </a:r>
            <a:r>
              <a:rPr lang="nl-NL" sz="2600" dirty="0">
                <a:latin typeface="Fira Sans" panose="020B0503050000020004" pitchFamily="34" charset="0"/>
                <a:hlinkClick r:id="rId5"/>
              </a:rPr>
              <a:t>=x3dNc26ta50</a:t>
            </a:r>
            <a:r>
              <a:rPr lang="nl-NL" sz="2600" dirty="0">
                <a:latin typeface="Fira Sans" panose="020B0503050000020004" pitchFamily="34" charset="0"/>
              </a:rPr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l-NL" dirty="0">
              <a:latin typeface="Fira Sans" panose="020B0503050000020004" pitchFamily="34" charset="0"/>
            </a:endParaRPr>
          </a:p>
        </p:txBody>
      </p:sp>
      <p:pic>
        <p:nvPicPr>
          <p:cNvPr id="5" name="Onlinemedia 4" title="Learning community – Motor Driven Systems">
            <a:hlinkClick r:id="" action="ppaction://media"/>
            <a:extLst>
              <a:ext uri="{FF2B5EF4-FFF2-40B4-BE49-F238E27FC236}">
                <a16:creationId xmlns:a16="http://schemas.microsoft.com/office/drawing/2014/main" id="{383877AE-73BC-127B-19DE-6CA9C35DF7B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6084676" y="3205018"/>
            <a:ext cx="5503208" cy="3106882"/>
          </a:xfrm>
          <a:prstGeom prst="rect">
            <a:avLst/>
          </a:prstGeom>
        </p:spPr>
      </p:pic>
      <p:pic>
        <p:nvPicPr>
          <p:cNvPr id="8" name="Afbeelding 7" descr="Afbeelding met Graphics, Lettertype, grafische vormgeving, symbool&#10;&#10;Automatisch gegenereerde beschrijving">
            <a:extLst>
              <a:ext uri="{FF2B5EF4-FFF2-40B4-BE49-F238E27FC236}">
                <a16:creationId xmlns:a16="http://schemas.microsoft.com/office/drawing/2014/main" id="{E8D0218F-DEF2-7840-3C46-96222821ABF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618" y="275998"/>
            <a:ext cx="6107324" cy="1326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586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1FD021-2F3E-341B-DF6F-DA76CD13249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02D5055-37FF-0A23-5119-3FADC710451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6B37C29-9078-8AA5-0FE2-F26B22BE15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3880C839-9D6F-6650-CB69-5B6C2A7B2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0409" y="5757862"/>
            <a:ext cx="4418013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2EDB2701-795C-8F76-A543-424D959E5F1B}"/>
              </a:ext>
            </a:extLst>
          </p:cNvPr>
          <p:cNvSpPr txBox="1"/>
          <p:nvPr/>
        </p:nvSpPr>
        <p:spPr>
          <a:xfrm>
            <a:off x="375288" y="5773162"/>
            <a:ext cx="22894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b="1" dirty="0">
                <a:latin typeface="Fira Sans" panose="020B0503050000020004" pitchFamily="34" charset="0"/>
              </a:rPr>
              <a:t>27-06-2024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8DFFF0CB-7797-A67C-B789-59996B1B47DC}"/>
              </a:ext>
            </a:extLst>
          </p:cNvPr>
          <p:cNvSpPr txBox="1"/>
          <p:nvPr/>
        </p:nvSpPr>
        <p:spPr>
          <a:xfrm>
            <a:off x="1278194" y="1600926"/>
            <a:ext cx="968566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000" b="1" dirty="0" err="1">
                <a:solidFill>
                  <a:schemeClr val="bg1"/>
                </a:solidFill>
                <a:latin typeface="Fira Sans" panose="020B0503050000020004" pitchFamily="34" charset="0"/>
              </a:rPr>
              <a:t>Rethink</a:t>
            </a:r>
            <a:r>
              <a:rPr lang="nl-NL" sz="4000" b="1" dirty="0">
                <a:solidFill>
                  <a:schemeClr val="bg1"/>
                </a:solidFill>
                <a:latin typeface="Fira Sans" panose="020B0503050000020004" pitchFamily="34" charset="0"/>
              </a:rPr>
              <a:t>!</a:t>
            </a:r>
          </a:p>
          <a:p>
            <a:r>
              <a:rPr lang="nl-NL" sz="2800" b="1" dirty="0">
                <a:solidFill>
                  <a:schemeClr val="bg1"/>
                </a:solidFill>
                <a:latin typeface="Fira Sans" panose="020B0503050000020004" pitchFamily="34" charset="0"/>
              </a:rPr>
              <a:t>	Wat zijn eigenlijk duurzame infiltratievoorzieningen?</a:t>
            </a:r>
          </a:p>
          <a:p>
            <a:endParaRPr lang="nl-NL" sz="4000" b="1" dirty="0">
              <a:solidFill>
                <a:schemeClr val="bg1"/>
              </a:solidFill>
              <a:latin typeface="Fira Sans" panose="020B0503050000020004" pitchFamily="34" charset="0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242A19AD-EB74-C068-B09B-00A5FFCA01FB}"/>
              </a:ext>
            </a:extLst>
          </p:cNvPr>
          <p:cNvSpPr txBox="1"/>
          <p:nvPr/>
        </p:nvSpPr>
        <p:spPr>
          <a:xfrm>
            <a:off x="1278194" y="4216827"/>
            <a:ext cx="45704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>
                <a:solidFill>
                  <a:schemeClr val="bg1"/>
                </a:solidFill>
                <a:latin typeface="Fira Sans" panose="020B0503050000020004" pitchFamily="34" charset="0"/>
              </a:rPr>
              <a:t>Sabine de Rijk</a:t>
            </a:r>
          </a:p>
          <a:p>
            <a:r>
              <a:rPr lang="nl-NL" sz="2400" b="1" dirty="0">
                <a:solidFill>
                  <a:schemeClr val="bg1"/>
                </a:solidFill>
                <a:latin typeface="Fira Sans" panose="020B0503050000020004" pitchFamily="34" charset="0"/>
              </a:rPr>
              <a:t>Stagiaire energie, water, milieu</a:t>
            </a:r>
          </a:p>
        </p:txBody>
      </p:sp>
    </p:spTree>
    <p:extLst>
      <p:ext uri="{BB962C8B-B14F-4D97-AF65-F5344CB8AC3E}">
        <p14:creationId xmlns:p14="http://schemas.microsoft.com/office/powerpoint/2010/main" val="3329216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A8605A-BF52-E6FF-48F9-414674138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9">
            <a:extLst>
              <a:ext uri="{FF2B5EF4-FFF2-40B4-BE49-F238E27FC236}">
                <a16:creationId xmlns:a16="http://schemas.microsoft.com/office/drawing/2014/main" id="{CBD70372-A295-7176-C686-16F8C3154D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Tijdelijke aanduiding voor inhoud 7">
            <a:extLst>
              <a:ext uri="{FF2B5EF4-FFF2-40B4-BE49-F238E27FC236}">
                <a16:creationId xmlns:a16="http://schemas.microsoft.com/office/drawing/2014/main" id="{0A8BA20A-045C-22E0-A65A-2A0B2482B5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04263" y="199230"/>
            <a:ext cx="2162175" cy="638175"/>
          </a:xfrm>
        </p:spPr>
      </p:pic>
      <p:sp>
        <p:nvSpPr>
          <p:cNvPr id="5" name="Tekstvak 2">
            <a:extLst>
              <a:ext uri="{FF2B5EF4-FFF2-40B4-BE49-F238E27FC236}">
                <a16:creationId xmlns:a16="http://schemas.microsoft.com/office/drawing/2014/main" id="{5D5418EE-93AA-8F3E-DEAC-EEB3D39A32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5575" y="1241425"/>
            <a:ext cx="9340748" cy="390876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nl-NL" sz="3200" b="1" dirty="0" err="1">
                <a:solidFill>
                  <a:srgbClr val="00BD65"/>
                </a:solidFill>
                <a:latin typeface="Fira Sans" panose="020B0503050000020004" pitchFamily="34" charset="0"/>
              </a:rPr>
              <a:t>Achtergrond</a:t>
            </a:r>
            <a:endParaRPr lang="en-US" altLang="nl-NL" sz="3200" b="1" dirty="0">
              <a:solidFill>
                <a:srgbClr val="00BD65"/>
              </a:solidFill>
              <a:latin typeface="Fira Sans" panose="020B0503050000020004" pitchFamily="34" charset="0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US" altLang="nl-NL" sz="3200" b="1" dirty="0">
              <a:solidFill>
                <a:srgbClr val="00BD65"/>
              </a:solidFill>
              <a:latin typeface="Fira Sans" panose="020B0503050000020004" pitchFamily="34" charset="0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nl-NL" b="1" dirty="0">
                <a:latin typeface="Fira Sans" panose="020B0503050000020004" pitchFamily="34" charset="0"/>
              </a:rPr>
              <a:t>Even </a:t>
            </a:r>
            <a:r>
              <a:rPr lang="en-US" altLang="nl-NL" b="1" dirty="0" err="1">
                <a:latin typeface="Fira Sans" panose="020B0503050000020004" pitchFamily="34" charset="0"/>
              </a:rPr>
              <a:t>voorstellen</a:t>
            </a:r>
            <a:endParaRPr lang="en-US" altLang="nl-NL" b="1" dirty="0">
              <a:latin typeface="Fira Sans" panose="020B05030500000200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nl-NL" sz="2400" dirty="0">
                <a:latin typeface="Fira Sans" panose="020B0503050000020004" pitchFamily="34" charset="0"/>
              </a:rPr>
              <a:t>Sabine de Rijk	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nl-NL" sz="2000" dirty="0">
                <a:latin typeface="Fira Sans" panose="020B0503050000020004" pitchFamily="34" charset="0"/>
              </a:rPr>
              <a:t>Master Student WUR - Urban Environmental Management</a:t>
            </a:r>
          </a:p>
          <a:p>
            <a:pPr lvl="2"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nl-NL" sz="1600" dirty="0" err="1">
                <a:latin typeface="Fira Sans" panose="020B0503050000020004" pitchFamily="34" charset="0"/>
              </a:rPr>
              <a:t>Specialisatie</a:t>
            </a:r>
            <a:r>
              <a:rPr lang="en-US" altLang="nl-NL" sz="1600" dirty="0">
                <a:latin typeface="Fira Sans" panose="020B0503050000020004" pitchFamily="34" charset="0"/>
              </a:rPr>
              <a:t> Urban Systems Engineering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nl-NL" sz="2000" dirty="0">
                <a:latin typeface="Fira Sans" panose="020B0503050000020004" pitchFamily="34" charset="0"/>
              </a:rPr>
              <a:t>Bachelor Environmental Sciences, WUR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defRPr/>
            </a:pPr>
            <a:endParaRPr lang="en-US" altLang="nl-NL" sz="2000" dirty="0">
              <a:latin typeface="Fira Sans" panose="020B05030500000200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nl-NL" sz="2400" dirty="0" err="1">
                <a:latin typeface="Fira Sans" panose="020B0503050000020004" pitchFamily="34" charset="0"/>
              </a:rPr>
              <a:t>Afstudeerstage</a:t>
            </a:r>
            <a:r>
              <a:rPr lang="en-US" altLang="nl-NL" sz="2400" dirty="0">
                <a:latin typeface="Fira Sans" panose="020B0503050000020004" pitchFamily="34" charset="0"/>
              </a:rPr>
              <a:t> </a:t>
            </a:r>
            <a:r>
              <a:rPr lang="en-US" altLang="nl-NL" sz="2400" dirty="0" err="1">
                <a:latin typeface="Fira Sans" panose="020B0503050000020004" pitchFamily="34" charset="0"/>
              </a:rPr>
              <a:t>april</a:t>
            </a:r>
            <a:r>
              <a:rPr lang="en-US" altLang="nl-NL" sz="2400" dirty="0">
                <a:latin typeface="Fira Sans" panose="020B0503050000020004" pitchFamily="34" charset="0"/>
              </a:rPr>
              <a:t> – </a:t>
            </a:r>
            <a:r>
              <a:rPr lang="en-US" altLang="nl-NL" sz="2400" dirty="0" err="1">
                <a:latin typeface="Fira Sans" panose="020B0503050000020004" pitchFamily="34" charset="0"/>
              </a:rPr>
              <a:t>augustus</a:t>
            </a:r>
            <a:endParaRPr lang="en-US" altLang="nl-NL" sz="2400" dirty="0">
              <a:latin typeface="Fira Sans" panose="020B05030500000200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defRPr/>
            </a:pPr>
            <a:endParaRPr lang="nl-NL" altLang="nl-NL" b="1" dirty="0">
              <a:latin typeface="Fira Sans" panose="020B0503050000020004" pitchFamily="34" charset="0"/>
            </a:endParaRPr>
          </a:p>
        </p:txBody>
      </p:sp>
      <p:pic>
        <p:nvPicPr>
          <p:cNvPr id="6" name="Afbeelding 20">
            <a:extLst>
              <a:ext uri="{FF2B5EF4-FFF2-40B4-BE49-F238E27FC236}">
                <a16:creationId xmlns:a16="http://schemas.microsoft.com/office/drawing/2014/main" id="{08512EB8-2C45-9B7B-CEBB-6B46E051A3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6438" y="0"/>
            <a:ext cx="1325562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09700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E7B999-2BAA-657B-B9F5-43C7607DF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2FAC6F2-0D8B-F038-90C3-8ACD90121B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9">
            <a:extLst>
              <a:ext uri="{FF2B5EF4-FFF2-40B4-BE49-F238E27FC236}">
                <a16:creationId xmlns:a16="http://schemas.microsoft.com/office/drawing/2014/main" id="{871C9F02-9138-05E6-E944-8E219779DB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vak 2">
            <a:extLst>
              <a:ext uri="{FF2B5EF4-FFF2-40B4-BE49-F238E27FC236}">
                <a16:creationId xmlns:a16="http://schemas.microsoft.com/office/drawing/2014/main" id="{53D5E712-003B-C439-E56C-7409A18B87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5574" y="1241425"/>
            <a:ext cx="9311251" cy="523220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nl-NL" sz="3200" b="1" dirty="0" err="1">
                <a:solidFill>
                  <a:srgbClr val="00BD65"/>
                </a:solidFill>
                <a:latin typeface="Fira Sans" panose="020B0503050000020004" pitchFamily="34" charset="0"/>
              </a:rPr>
              <a:t>Inleiding</a:t>
            </a:r>
            <a:endParaRPr lang="en-US" altLang="nl-NL" sz="3200" b="1" dirty="0">
              <a:solidFill>
                <a:srgbClr val="00BD65"/>
              </a:solidFill>
              <a:latin typeface="Fira Sans" panose="020B05030500000200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defRPr/>
            </a:pPr>
            <a:endParaRPr lang="nl-NL" altLang="nl-NL" sz="1200" b="1" dirty="0">
              <a:latin typeface="Fira Sans" panose="020B05030500000200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defRPr/>
            </a:pPr>
            <a:r>
              <a:rPr lang="nl-NL" altLang="nl-NL" b="1" dirty="0">
                <a:latin typeface="Fira Sans" panose="020B0503050000020004" pitchFamily="34" charset="0"/>
              </a:rPr>
              <a:t>Wat onderzoek ik?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defRPr/>
            </a:pPr>
            <a:r>
              <a:rPr lang="nl-NL" altLang="nl-NL" dirty="0">
                <a:latin typeface="Fira Sans" panose="020B0503050000020004" pitchFamily="34" charset="0"/>
              </a:rPr>
              <a:t>Klimaatimpact in CO2-equivalenten van verschillende infiltratievoorzieningen</a:t>
            </a:r>
          </a:p>
          <a:p>
            <a:pPr lvl="2">
              <a:lnSpc>
                <a:spcPct val="100000"/>
              </a:lnSpc>
              <a:spcBef>
                <a:spcPct val="0"/>
              </a:spcBef>
              <a:defRPr/>
            </a:pPr>
            <a:r>
              <a:rPr lang="nl-NL" altLang="nl-NL" dirty="0">
                <a:latin typeface="Fira Sans" panose="020B0503050000020004" pitchFamily="34" charset="0"/>
              </a:rPr>
              <a:t>Wadi’s</a:t>
            </a:r>
          </a:p>
          <a:p>
            <a:pPr lvl="2">
              <a:lnSpc>
                <a:spcPct val="100000"/>
              </a:lnSpc>
              <a:spcBef>
                <a:spcPct val="0"/>
              </a:spcBef>
              <a:defRPr/>
            </a:pPr>
            <a:r>
              <a:rPr lang="nl-NL" altLang="nl-NL" dirty="0">
                <a:latin typeface="Fira Sans" panose="020B0503050000020004" pitchFamily="34" charset="0"/>
              </a:rPr>
              <a:t>Infiltratiekratten (plastic)</a:t>
            </a:r>
          </a:p>
          <a:p>
            <a:pPr lvl="2">
              <a:lnSpc>
                <a:spcPct val="100000"/>
              </a:lnSpc>
              <a:spcBef>
                <a:spcPct val="0"/>
              </a:spcBef>
              <a:defRPr/>
            </a:pPr>
            <a:r>
              <a:rPr lang="nl-NL" altLang="nl-NL" dirty="0">
                <a:latin typeface="Fira Sans" panose="020B0503050000020004" pitchFamily="34" charset="0"/>
              </a:rPr>
              <a:t>Infiltratieblokken (steenwol)</a:t>
            </a:r>
          </a:p>
          <a:p>
            <a:pPr lvl="2">
              <a:lnSpc>
                <a:spcPct val="100000"/>
              </a:lnSpc>
              <a:spcBef>
                <a:spcPct val="0"/>
              </a:spcBef>
              <a:defRPr/>
            </a:pPr>
            <a:r>
              <a:rPr lang="nl-NL" altLang="nl-NL" dirty="0">
                <a:latin typeface="Fira Sans" panose="020B0503050000020004" pitchFamily="34" charset="0"/>
              </a:rPr>
              <a:t>Infiltrerende verharding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defRPr/>
            </a:pPr>
            <a:r>
              <a:rPr lang="nl-NL" altLang="nl-NL" i="1" dirty="0">
                <a:latin typeface="Fira Sans" panose="020B0503050000020004" pitchFamily="34" charset="0"/>
              </a:rPr>
              <a:t>Klimaatimpact in CO2-equivalenten van slibverwerking uit riolering (</a:t>
            </a:r>
            <a:r>
              <a:rPr lang="nl-NL" altLang="nl-NL" i="1" dirty="0" err="1">
                <a:latin typeface="Fira Sans" panose="020B0503050000020004" pitchFamily="34" charset="0"/>
              </a:rPr>
              <a:t>rkg</a:t>
            </a:r>
            <a:r>
              <a:rPr lang="nl-NL" altLang="nl-NL" i="1" dirty="0">
                <a:latin typeface="Fira Sans" panose="020B0503050000020004" pitchFamily="34" charset="0"/>
              </a:rPr>
              <a:t>-slib)</a:t>
            </a:r>
          </a:p>
          <a:p>
            <a:pPr marL="457200" lvl="1" indent="0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nl-NL" altLang="nl-NL" dirty="0">
                <a:latin typeface="Fira Sans" panose="020B0503050000020004" pitchFamily="34" charset="0"/>
                <a:sym typeface="Wingdings" panose="05000000000000000000" pitchFamily="2" charset="2"/>
              </a:rPr>
              <a:t> Rekent</a:t>
            </a:r>
            <a:r>
              <a:rPr lang="nl-NL" altLang="nl-NL" dirty="0">
                <a:latin typeface="Fira Sans" panose="020B0503050000020004" pitchFamily="34" charset="0"/>
              </a:rPr>
              <a:t>ool gebouwd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defRPr/>
            </a:pPr>
            <a:endParaRPr lang="nl-NL" altLang="nl-NL" dirty="0">
              <a:latin typeface="Fira Sans" panose="020B0503050000020004" pitchFamily="34" charset="0"/>
            </a:endParaRPr>
          </a:p>
          <a:p>
            <a:pPr marL="457200" lvl="1" indent="0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nl-NL" altLang="nl-NL" dirty="0">
              <a:latin typeface="Fira Sans" panose="020B05030500000200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defRPr/>
            </a:pPr>
            <a:endParaRPr lang="nl-NL" altLang="nl-NL" sz="1400" b="1" dirty="0">
              <a:latin typeface="Fira Sans" panose="020B050305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0683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Afbeelding 9">
            <a:extLst>
              <a:ext uri="{FF2B5EF4-FFF2-40B4-BE49-F238E27FC236}">
                <a16:creationId xmlns:a16="http://schemas.microsoft.com/office/drawing/2014/main" id="{1875A66C-0396-282C-51AA-C26AD4B5E8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vak 2">
            <a:extLst>
              <a:ext uri="{FF2B5EF4-FFF2-40B4-BE49-F238E27FC236}">
                <a16:creationId xmlns:a16="http://schemas.microsoft.com/office/drawing/2014/main" id="{347FDA70-619D-2491-6FFA-BBDAB0EDB5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5337" y="791886"/>
            <a:ext cx="6218809" cy="557075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nl-NL" sz="3200" b="1" dirty="0" err="1">
                <a:solidFill>
                  <a:srgbClr val="00BD65"/>
                </a:solidFill>
                <a:latin typeface="Fira Sans" panose="020B0503050000020004" pitchFamily="34" charset="0"/>
              </a:rPr>
              <a:t>Waarom</a:t>
            </a:r>
            <a:r>
              <a:rPr lang="en-US" altLang="nl-NL" sz="3200" b="1" dirty="0">
                <a:solidFill>
                  <a:srgbClr val="00BD65"/>
                </a:solidFill>
                <a:latin typeface="Fira Sans" panose="020B0503050000020004" pitchFamily="34" charset="0"/>
              </a:rPr>
              <a:t>?</a:t>
            </a:r>
            <a:endParaRPr lang="nl-NL" altLang="nl-NL" sz="1200" b="1" dirty="0">
              <a:latin typeface="Fira Sans" panose="020B05030500000200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defRPr/>
            </a:pPr>
            <a:r>
              <a:rPr lang="nl-NL" altLang="nl-NL" sz="2000" dirty="0">
                <a:latin typeface="Fira Sans" panose="020B0503050000020004" pitchFamily="34" charset="0"/>
              </a:rPr>
              <a:t>Duurzame keuzes maken voor waterberging en infiltratievoorzieningen</a:t>
            </a:r>
          </a:p>
          <a:p>
            <a:pPr>
              <a:lnSpc>
                <a:spcPct val="100000"/>
              </a:lnSpc>
              <a:spcBef>
                <a:spcPct val="0"/>
              </a:spcBef>
              <a:defRPr/>
            </a:pPr>
            <a:r>
              <a:rPr lang="nl-NL" altLang="nl-NL" sz="2000" dirty="0">
                <a:latin typeface="Fira Sans" panose="020B0503050000020004" pitchFamily="34" charset="0"/>
              </a:rPr>
              <a:t>Inzichtelijk maken waar nog een slag te slaan valt in de waterketen</a:t>
            </a:r>
          </a:p>
          <a:p>
            <a:pPr>
              <a:lnSpc>
                <a:spcPct val="100000"/>
              </a:lnSpc>
              <a:spcBef>
                <a:spcPct val="0"/>
              </a:spcBef>
              <a:defRPr/>
            </a:pPr>
            <a:r>
              <a:rPr lang="nl-NL" altLang="nl-NL" sz="2000" dirty="0">
                <a:latin typeface="Fira Sans" panose="020B0503050000020004" pitchFamily="34" charset="0"/>
              </a:rPr>
              <a:t>Op grote lijnen uitrekenen </a:t>
            </a:r>
            <a:br>
              <a:rPr lang="nl-NL" altLang="nl-NL" sz="2000" dirty="0">
                <a:latin typeface="Fira Sans" panose="020B0503050000020004" pitchFamily="34" charset="0"/>
              </a:rPr>
            </a:br>
            <a:r>
              <a:rPr lang="nl-NL" altLang="nl-NL" sz="2000" dirty="0">
                <a:latin typeface="Fira Sans" panose="020B0503050000020004" pitchFamily="34" charset="0"/>
              </a:rPr>
              <a:t>(“achterkant sigarenkist/infiltratieblok”)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nl-NL" altLang="nl-NL" sz="2400" dirty="0">
              <a:latin typeface="Fira Sans" panose="020B0503050000020004" pitchFamily="34" charset="0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nl-NL" sz="3200" b="1" dirty="0">
                <a:solidFill>
                  <a:srgbClr val="00BD65"/>
                </a:solidFill>
                <a:latin typeface="Fira Sans" panose="020B0503050000020004" pitchFamily="34" charset="0"/>
              </a:rPr>
              <a:t>En hoe?</a:t>
            </a:r>
            <a:endParaRPr lang="nl-NL" altLang="nl-NL" sz="3200" dirty="0">
              <a:latin typeface="Fira Sans" panose="020B05030500000200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defRPr/>
            </a:pPr>
            <a:r>
              <a:rPr lang="nl-NL" altLang="nl-NL" sz="2000" dirty="0">
                <a:latin typeface="Fira Sans" panose="020B0503050000020004" pitchFamily="34" charset="0"/>
              </a:rPr>
              <a:t>Op bezoek bij partijen die hier ook aan werken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defRPr/>
            </a:pPr>
            <a:r>
              <a:rPr lang="nl-NL" altLang="nl-NL" sz="1800" dirty="0">
                <a:latin typeface="Fira Sans" panose="020B0503050000020004" pitchFamily="34" charset="0"/>
              </a:rPr>
              <a:t>Roelofs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defRPr/>
            </a:pPr>
            <a:r>
              <a:rPr lang="nl-NL" altLang="nl-NL" sz="1800" dirty="0">
                <a:latin typeface="Fira Sans" panose="020B0503050000020004" pitchFamily="34" charset="0"/>
              </a:rPr>
              <a:t>Irene Scheperboer (IKT, gepromoveerd op sterkte van rioleringsbuizen)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defRPr/>
            </a:pPr>
            <a:r>
              <a:rPr lang="nl-NL" altLang="nl-NL" sz="1800" dirty="0">
                <a:latin typeface="Fira Sans" panose="020B0503050000020004" pitchFamily="34" charset="0"/>
              </a:rPr>
              <a:t>Gemeente Scherpenzeel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defRPr/>
            </a:pPr>
            <a:r>
              <a:rPr lang="nl-NL" altLang="nl-NL" sz="1800" dirty="0">
                <a:latin typeface="Fira Sans" panose="020B0503050000020004" pitchFamily="34" charset="0"/>
              </a:rPr>
              <a:t>Pannekoek GWW</a:t>
            </a:r>
          </a:p>
          <a:p>
            <a:pPr>
              <a:lnSpc>
                <a:spcPct val="100000"/>
              </a:lnSpc>
              <a:spcBef>
                <a:spcPct val="0"/>
              </a:spcBef>
              <a:defRPr/>
            </a:pPr>
            <a:r>
              <a:rPr lang="nl-NL" altLang="nl-NL" sz="2000" dirty="0">
                <a:latin typeface="Fira Sans" panose="020B0503050000020004" pitchFamily="34" charset="0"/>
              </a:rPr>
              <a:t>Openbare bronnen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defRPr/>
            </a:pPr>
            <a:endParaRPr lang="nl-NL" altLang="nl-NL" sz="1800" dirty="0">
              <a:latin typeface="Fira Sans" panose="020B0503050000020004" pitchFamily="34" charset="0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BF1F2748-A677-0CA0-A0F5-391C11F830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4146" y="2313333"/>
            <a:ext cx="4477374" cy="4498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158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9">
            <a:extLst>
              <a:ext uri="{FF2B5EF4-FFF2-40B4-BE49-F238E27FC236}">
                <a16:creationId xmlns:a16="http://schemas.microsoft.com/office/drawing/2014/main" id="{65451DF9-8BC7-377C-16DB-70BB7A1CD8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D28E2D0-1546-3D63-F39C-33F4C0434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nl-NL" sz="3200" b="1" dirty="0">
                <a:solidFill>
                  <a:srgbClr val="00BD65"/>
                </a:solidFill>
                <a:latin typeface="Fira Sans" panose="020B0503050000020004" pitchFamily="34" charset="0"/>
                <a:ea typeface="+mn-ea"/>
                <a:cs typeface="+mn-cs"/>
              </a:rPr>
              <a:t>Gebruikte bronnen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FD4A081-9A8B-CB7E-72B8-A5516FDEB6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u="sng" dirty="0">
                <a:latin typeface="Fira Sans" panose="020B0503050000020004" pitchFamily="34" charset="0"/>
              </a:rPr>
              <a:t>LCA data</a:t>
            </a:r>
          </a:p>
          <a:p>
            <a:r>
              <a:rPr lang="nl-NL" sz="2400" dirty="0">
                <a:latin typeface="Fira Sans" panose="020B0503050000020004" pitchFamily="34" charset="0"/>
              </a:rPr>
              <a:t>Materialen </a:t>
            </a:r>
            <a:r>
              <a:rPr lang="nl-NL" sz="2400" dirty="0" err="1">
                <a:latin typeface="Fira Sans" panose="020B0503050000020004" pitchFamily="34" charset="0"/>
              </a:rPr>
              <a:t>pyramide</a:t>
            </a:r>
            <a:r>
              <a:rPr lang="nl-NL" sz="2400" dirty="0">
                <a:latin typeface="Fira Sans" panose="020B0503050000020004" pitchFamily="34" charset="0"/>
              </a:rPr>
              <a:t> </a:t>
            </a:r>
          </a:p>
          <a:p>
            <a:r>
              <a:rPr lang="nl-NL" sz="2400" dirty="0">
                <a:latin typeface="Fira Sans" panose="020B0503050000020004" pitchFamily="34" charset="0"/>
              </a:rPr>
              <a:t>Nationale milieudatabase</a:t>
            </a:r>
          </a:p>
          <a:p>
            <a:r>
              <a:rPr lang="nl-NL" sz="2400" dirty="0">
                <a:latin typeface="Fira Sans" panose="020B0503050000020004" pitchFamily="34" charset="0"/>
              </a:rPr>
              <a:t>CE Delft</a:t>
            </a:r>
          </a:p>
          <a:p>
            <a:r>
              <a:rPr lang="nl-NL" altLang="nl-NL" sz="2400" dirty="0">
                <a:latin typeface="Fira Sans" panose="020B0503050000020004" pitchFamily="34" charset="0"/>
              </a:rPr>
              <a:t>CO2-lijst emissiefactoren</a:t>
            </a:r>
          </a:p>
          <a:p>
            <a:r>
              <a:rPr lang="nl-NL" altLang="nl-NL" sz="2400" dirty="0">
                <a:latin typeface="Fira Sans" panose="020B0503050000020004" pitchFamily="34" charset="0"/>
              </a:rPr>
              <a:t>MRPI</a:t>
            </a:r>
          </a:p>
          <a:p>
            <a:endParaRPr lang="nl-NL" sz="2400" dirty="0">
              <a:latin typeface="Fira Sans" panose="020B0503050000020004" pitchFamily="34" charset="0"/>
            </a:endParaRPr>
          </a:p>
          <a:p>
            <a:r>
              <a:rPr lang="nl-NL" sz="2400" dirty="0">
                <a:latin typeface="Fira Sans" panose="020B0503050000020004" pitchFamily="34" charset="0"/>
              </a:rPr>
              <a:t>LCA data A1-A3 gebruikt</a:t>
            </a:r>
          </a:p>
          <a:p>
            <a:pPr marL="0" indent="0">
              <a:buNone/>
            </a:pPr>
            <a:endParaRPr lang="nl-NL" sz="2400" dirty="0">
              <a:latin typeface="Fira Sans" panose="020B0503050000020004" pitchFamily="34" charset="0"/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238887CB-B14E-47E3-C42B-6810A64C2E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612" t="2250"/>
          <a:stretch/>
        </p:blipFill>
        <p:spPr>
          <a:xfrm>
            <a:off x="6496172" y="-32497"/>
            <a:ext cx="5695828" cy="4226322"/>
          </a:xfrm>
          <a:prstGeom prst="rect">
            <a:avLst/>
          </a:prstGeom>
        </p:spPr>
      </p:pic>
      <p:pic>
        <p:nvPicPr>
          <p:cNvPr id="1026" name="Picture 2" descr="Meer over milieudata">
            <a:extLst>
              <a:ext uri="{FF2B5EF4-FFF2-40B4-BE49-F238E27FC236}">
                <a16:creationId xmlns:a16="http://schemas.microsoft.com/office/drawing/2014/main" id="{C21AF977-7206-9C49-67B0-12D5C9D488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345" y="2964104"/>
            <a:ext cx="7176655" cy="3893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3913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CACD4D-ADD8-B0B5-E388-2E1F79FB9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Afbeelding 9">
            <a:extLst>
              <a:ext uri="{FF2B5EF4-FFF2-40B4-BE49-F238E27FC236}">
                <a16:creationId xmlns:a16="http://schemas.microsoft.com/office/drawing/2014/main" id="{E6245463-B4E6-7B1D-0E5D-236FB5DEB0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vak 2">
            <a:extLst>
              <a:ext uri="{FF2B5EF4-FFF2-40B4-BE49-F238E27FC236}">
                <a16:creationId xmlns:a16="http://schemas.microsoft.com/office/drawing/2014/main" id="{C115EB38-05C6-F468-DFF3-14EC064E67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624192"/>
            <a:ext cx="9340748" cy="273921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nl-NL" sz="3200" b="1" dirty="0" err="1">
                <a:solidFill>
                  <a:srgbClr val="00BD65"/>
                </a:solidFill>
                <a:latin typeface="Fira Sans" panose="020B0503050000020004" pitchFamily="34" charset="0"/>
              </a:rPr>
              <a:t>Resultaten</a:t>
            </a:r>
            <a:endParaRPr lang="en-US" altLang="nl-NL" sz="3200" b="1" dirty="0">
              <a:solidFill>
                <a:srgbClr val="00BD65"/>
              </a:solidFill>
              <a:latin typeface="Fira Sans" panose="020B0503050000020004" pitchFamily="34" charset="0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US" altLang="nl-NL" sz="3200" dirty="0">
              <a:latin typeface="Fira Sans" panose="020B0503050000020004" pitchFamily="34" charset="0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US" altLang="nl-NL" sz="3200" b="1" dirty="0">
              <a:solidFill>
                <a:srgbClr val="00BD65"/>
              </a:solidFill>
              <a:latin typeface="Fira Sans" panose="020B0503050000020004" pitchFamily="34" charset="0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US" altLang="nl-NL" sz="3200" b="1" dirty="0">
              <a:solidFill>
                <a:srgbClr val="00BD65"/>
              </a:solidFill>
              <a:latin typeface="Fira Sans" panose="020B0503050000020004" pitchFamily="34" charset="0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US" altLang="nl-NL" sz="3200" b="1" dirty="0">
              <a:solidFill>
                <a:srgbClr val="00BD65"/>
              </a:solidFill>
              <a:latin typeface="Fira Sans" panose="020B0503050000020004" pitchFamily="34" charset="0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nl-NL" altLang="nl-NL" sz="1200" b="1" dirty="0">
              <a:latin typeface="Fira Sans" panose="020B0503050000020004" pitchFamily="34" charset="0"/>
            </a:endParaRPr>
          </a:p>
        </p:txBody>
      </p:sp>
      <p:pic>
        <p:nvPicPr>
          <p:cNvPr id="15" name="Tijdelijke aanduiding voor inhoud 14" descr="Afbeelding met tekst, computer, schermopname, Website&#10;&#10;Automatisch gegenereerde beschrijving">
            <a:extLst>
              <a:ext uri="{FF2B5EF4-FFF2-40B4-BE49-F238E27FC236}">
                <a16:creationId xmlns:a16="http://schemas.microsoft.com/office/drawing/2014/main" id="{4E5179B3-807A-3B36-FCFB-948299EB69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33" b="6106"/>
          <a:stretch/>
        </p:blipFill>
        <p:spPr>
          <a:xfrm>
            <a:off x="7781545" y="221539"/>
            <a:ext cx="4159682" cy="6362507"/>
          </a:xfrm>
        </p:spPr>
      </p:pic>
      <p:sp>
        <p:nvSpPr>
          <p:cNvPr id="16" name="Tekstvak 15">
            <a:extLst>
              <a:ext uri="{FF2B5EF4-FFF2-40B4-BE49-F238E27FC236}">
                <a16:creationId xmlns:a16="http://schemas.microsoft.com/office/drawing/2014/main" id="{83996AC1-3E40-49E5-2A05-7BCC4347A7D0}"/>
              </a:ext>
            </a:extLst>
          </p:cNvPr>
          <p:cNvSpPr txBox="1"/>
          <p:nvPr/>
        </p:nvSpPr>
        <p:spPr>
          <a:xfrm>
            <a:off x="838200" y="1594147"/>
            <a:ext cx="6019485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nl-NL" sz="2000" dirty="0" err="1">
                <a:latin typeface="Fira Sans" panose="020B0503050000020004" pitchFamily="34" charset="0"/>
              </a:rPr>
              <a:t>Mijn</a:t>
            </a:r>
            <a:r>
              <a:rPr lang="en-US" altLang="nl-NL" sz="2000" dirty="0">
                <a:latin typeface="Fira Sans" panose="020B0503050000020004" pitchFamily="34" charset="0"/>
              </a:rPr>
              <a:t> LinkedIn </a:t>
            </a:r>
            <a:r>
              <a:rPr lang="en-US" altLang="nl-NL" sz="2000" dirty="0" err="1">
                <a:latin typeface="Fira Sans" panose="020B0503050000020004" pitchFamily="34" charset="0"/>
              </a:rPr>
              <a:t>bericht</a:t>
            </a:r>
            <a:r>
              <a:rPr lang="en-US" altLang="nl-NL" sz="2000" dirty="0">
                <a:latin typeface="Fira Sans" panose="020B0503050000020004" pitchFamily="34" charset="0"/>
              </a:rPr>
              <a:t> </a:t>
            </a:r>
            <a:r>
              <a:rPr lang="en-US" altLang="nl-NL" sz="2000" dirty="0" err="1">
                <a:latin typeface="Fira Sans" panose="020B0503050000020004" pitchFamily="34" charset="0"/>
              </a:rPr>
              <a:t>roept</a:t>
            </a:r>
            <a:r>
              <a:rPr lang="en-US" altLang="nl-NL" sz="2000" dirty="0">
                <a:latin typeface="Fira Sans" panose="020B0503050000020004" pitchFamily="34" charset="0"/>
              </a:rPr>
              <a:t> </a:t>
            </a:r>
            <a:r>
              <a:rPr lang="en-US" altLang="nl-NL" sz="2000" dirty="0" err="1">
                <a:latin typeface="Fira Sans" panose="020B0503050000020004" pitchFamily="34" charset="0"/>
              </a:rPr>
              <a:t>veel</a:t>
            </a:r>
            <a:r>
              <a:rPr lang="en-US" altLang="nl-NL" sz="2000" dirty="0">
                <a:latin typeface="Fira Sans" panose="020B0503050000020004" pitchFamily="34" charset="0"/>
              </a:rPr>
              <a:t> op! </a:t>
            </a:r>
          </a:p>
          <a:p>
            <a:pPr marL="342900" indent="-34290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à"/>
              <a:defRPr/>
            </a:pPr>
            <a:r>
              <a:rPr lang="en-US" altLang="nl-NL" sz="2000" dirty="0" err="1">
                <a:latin typeface="Fira Sans" panose="020B0503050000020004" pitchFamily="34" charset="0"/>
                <a:sym typeface="Wingdings" panose="05000000000000000000" pitchFamily="2" charset="2"/>
              </a:rPr>
              <a:t>goed</a:t>
            </a:r>
            <a:r>
              <a:rPr lang="en-US" altLang="nl-NL" sz="2000" dirty="0">
                <a:latin typeface="Fira Sans" panose="020B0503050000020004" pitchFamily="34" charset="0"/>
                <a:sym typeface="Wingdings" panose="05000000000000000000" pitchFamily="2" charset="2"/>
              </a:rPr>
              <a:t> </a:t>
            </a:r>
            <a:r>
              <a:rPr lang="en-US" altLang="nl-NL" sz="2000" dirty="0" err="1">
                <a:latin typeface="Fira Sans" panose="020B0503050000020004" pitchFamily="34" charset="0"/>
                <a:sym typeface="Wingdings" panose="05000000000000000000" pitchFamily="2" charset="2"/>
              </a:rPr>
              <a:t>thema</a:t>
            </a:r>
            <a:r>
              <a:rPr lang="en-US" altLang="nl-NL" sz="2000" dirty="0">
                <a:latin typeface="Fira Sans" panose="020B0503050000020004" pitchFamily="34" charset="0"/>
                <a:sym typeface="Wingdings" panose="05000000000000000000" pitchFamily="2" charset="2"/>
              </a:rPr>
              <a:t> om mee </a:t>
            </a:r>
            <a:r>
              <a:rPr lang="en-US" altLang="nl-NL" sz="2000" dirty="0" err="1">
                <a:latin typeface="Fira Sans" panose="020B0503050000020004" pitchFamily="34" charset="0"/>
                <a:sym typeface="Wingdings" panose="05000000000000000000" pitchFamily="2" charset="2"/>
              </a:rPr>
              <a:t>bezig</a:t>
            </a:r>
            <a:r>
              <a:rPr lang="en-US" altLang="nl-NL" sz="2000" dirty="0">
                <a:latin typeface="Fira Sans" panose="020B0503050000020004" pitchFamily="34" charset="0"/>
                <a:sym typeface="Wingdings" panose="05000000000000000000" pitchFamily="2" charset="2"/>
              </a:rPr>
              <a:t> </a:t>
            </a:r>
            <a:r>
              <a:rPr lang="en-US" altLang="nl-NL" sz="2000" dirty="0" err="1">
                <a:latin typeface="Fira Sans" panose="020B0503050000020004" pitchFamily="34" charset="0"/>
                <a:sym typeface="Wingdings" panose="05000000000000000000" pitchFamily="2" charset="2"/>
              </a:rPr>
              <a:t>te</a:t>
            </a:r>
            <a:r>
              <a:rPr lang="en-US" altLang="nl-NL" sz="2000" dirty="0">
                <a:latin typeface="Fira Sans" panose="020B0503050000020004" pitchFamily="34" charset="0"/>
                <a:sym typeface="Wingdings" panose="05000000000000000000" pitchFamily="2" charset="2"/>
              </a:rPr>
              <a:t> </a:t>
            </a:r>
            <a:r>
              <a:rPr lang="en-US" altLang="nl-NL" sz="2000" dirty="0" err="1">
                <a:latin typeface="Fira Sans" panose="020B0503050000020004" pitchFamily="34" charset="0"/>
                <a:sym typeface="Wingdings" panose="05000000000000000000" pitchFamily="2" charset="2"/>
              </a:rPr>
              <a:t>zijn</a:t>
            </a:r>
            <a:r>
              <a:rPr lang="en-US" altLang="nl-NL" sz="2000" dirty="0">
                <a:latin typeface="Fira Sans" panose="020B0503050000020004" pitchFamily="34" charset="0"/>
                <a:sym typeface="Wingdings" panose="05000000000000000000" pitchFamily="2" charset="2"/>
              </a:rPr>
              <a:t> ;)</a:t>
            </a:r>
          </a:p>
          <a:p>
            <a:pPr marL="342900" indent="-34290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à"/>
              <a:defRPr/>
            </a:pPr>
            <a:endParaRPr lang="en-US" altLang="nl-NL" sz="2000" dirty="0">
              <a:latin typeface="Fira Sans" panose="020B0503050000020004" pitchFamily="34" charset="0"/>
              <a:sym typeface="Wingdings" panose="05000000000000000000" pitchFamily="2" charset="2"/>
            </a:endParaRPr>
          </a:p>
          <a:p>
            <a:pPr marL="342900" indent="-34290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à"/>
              <a:defRPr/>
            </a:pPr>
            <a:endParaRPr lang="en-US" altLang="nl-NL" sz="2000" dirty="0">
              <a:latin typeface="Fira Sans" panose="020B0503050000020004" pitchFamily="34" charset="0"/>
              <a:sym typeface="Wingdings" panose="05000000000000000000" pitchFamily="2" charset="2"/>
            </a:endParaRPr>
          </a:p>
          <a:p>
            <a:pPr marL="342900" indent="-34290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à"/>
              <a:defRPr/>
            </a:pPr>
            <a:endParaRPr lang="en-US" altLang="nl-NL" sz="2000" dirty="0">
              <a:latin typeface="Fira Sans" panose="020B0503050000020004" pitchFamily="34" charset="0"/>
              <a:sym typeface="Wingdings" panose="05000000000000000000" pitchFamily="2" charset="2"/>
            </a:endParaRPr>
          </a:p>
          <a:p>
            <a:pPr marL="342900" indent="-34290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à"/>
              <a:defRPr/>
            </a:pPr>
            <a:endParaRPr lang="en-US" altLang="nl-NL" sz="2000" dirty="0">
              <a:latin typeface="Fira Sans" panose="020B0503050000020004" pitchFamily="34" charset="0"/>
              <a:sym typeface="Wingdings" panose="05000000000000000000" pitchFamily="2" charset="2"/>
            </a:endParaRPr>
          </a:p>
          <a:p>
            <a:pPr marL="342900" indent="-34290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à"/>
              <a:defRPr/>
            </a:pPr>
            <a:endParaRPr lang="en-US" altLang="nl-NL" sz="2000" dirty="0">
              <a:latin typeface="Fira Sans" panose="020B0503050000020004" pitchFamily="34" charset="0"/>
              <a:sym typeface="Wingdings" panose="05000000000000000000" pitchFamily="2" charset="2"/>
            </a:endParaRPr>
          </a:p>
          <a:p>
            <a:pPr marL="342900" indent="-34290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à"/>
              <a:defRPr/>
            </a:pPr>
            <a:endParaRPr lang="en-US" altLang="nl-NL" sz="2000" dirty="0">
              <a:latin typeface="Fira Sans" panose="020B0503050000020004" pitchFamily="34" charset="0"/>
              <a:sym typeface="Wingdings" panose="05000000000000000000" pitchFamily="2" charset="2"/>
            </a:endParaRPr>
          </a:p>
          <a:p>
            <a:pPr marL="342900" indent="-34290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à"/>
              <a:defRPr/>
            </a:pPr>
            <a:endParaRPr lang="en-US" altLang="nl-NL" sz="2000" dirty="0">
              <a:latin typeface="Fira Sans" panose="020B0503050000020004" pitchFamily="34" charset="0"/>
              <a:sym typeface="Wingdings" panose="05000000000000000000" pitchFamily="2" charset="2"/>
            </a:endParaRPr>
          </a:p>
          <a:p>
            <a:pPr marL="342900" indent="-34290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à"/>
              <a:defRPr/>
            </a:pPr>
            <a:endParaRPr lang="en-US" altLang="nl-NL" sz="2000" dirty="0">
              <a:latin typeface="Fira Sans" panose="020B0503050000020004" pitchFamily="34" charset="0"/>
              <a:sym typeface="Wingdings" panose="05000000000000000000" pitchFamily="2" charset="2"/>
            </a:endParaRPr>
          </a:p>
          <a:p>
            <a:pPr marL="342900" indent="-34290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à"/>
              <a:defRPr/>
            </a:pPr>
            <a:endParaRPr lang="en-US" altLang="nl-NL" sz="2000" dirty="0">
              <a:latin typeface="Fira Sans" panose="020B0503050000020004" pitchFamily="34" charset="0"/>
              <a:sym typeface="Wingdings" panose="05000000000000000000" pitchFamily="2" charset="2"/>
            </a:endParaRPr>
          </a:p>
          <a:p>
            <a:pPr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nl-NL" sz="2000" dirty="0">
                <a:latin typeface="Fira Sans" panose="020B0503050000020004" pitchFamily="34" charset="0"/>
                <a:sym typeface="Wingdings" panose="05000000000000000000" pitchFamily="2" charset="2"/>
              </a:rPr>
              <a:t> </a:t>
            </a:r>
            <a:r>
              <a:rPr lang="en-US" altLang="nl-NL" sz="2000" dirty="0" err="1">
                <a:latin typeface="Fira Sans" panose="020B0503050000020004" pitchFamily="34" charset="0"/>
                <a:sym typeface="Wingdings" panose="05000000000000000000" pitchFamily="2" charset="2"/>
              </a:rPr>
              <a:t>Een</a:t>
            </a:r>
            <a:r>
              <a:rPr lang="en-US" altLang="nl-NL" sz="2000" dirty="0">
                <a:latin typeface="Fira Sans" panose="020B0503050000020004" pitchFamily="34" charset="0"/>
                <a:sym typeface="Wingdings" panose="05000000000000000000" pitchFamily="2" charset="2"/>
              </a:rPr>
              <a:t> </a:t>
            </a:r>
            <a:r>
              <a:rPr lang="en-US" altLang="nl-NL" sz="2000" dirty="0" err="1">
                <a:latin typeface="Fira Sans" panose="020B0503050000020004" pitchFamily="34" charset="0"/>
                <a:sym typeface="Wingdings" panose="05000000000000000000" pitchFamily="2" charset="2"/>
              </a:rPr>
              <a:t>inkijk</a:t>
            </a:r>
            <a:r>
              <a:rPr lang="en-US" altLang="nl-NL" sz="2000" dirty="0">
                <a:latin typeface="Fira Sans" panose="020B0503050000020004" pitchFamily="34" charset="0"/>
                <a:sym typeface="Wingdings" panose="05000000000000000000" pitchFamily="2" charset="2"/>
              </a:rPr>
              <a:t> in de </a:t>
            </a:r>
            <a:r>
              <a:rPr lang="en-US" altLang="nl-NL" sz="2000" dirty="0" err="1">
                <a:latin typeface="Fira Sans" panose="020B0503050000020004" pitchFamily="34" charset="0"/>
                <a:sym typeface="Wingdings" panose="05000000000000000000" pitchFamily="2" charset="2"/>
              </a:rPr>
              <a:t>rekentool</a:t>
            </a:r>
            <a:endParaRPr lang="en-US" altLang="nl-NL" sz="2000" dirty="0">
              <a:latin typeface="Fira Sans" panose="020B0503050000020004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06123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1D4CA27EFDB6E47B2F4191BE1068226" ma:contentTypeVersion="17" ma:contentTypeDescription="Een nieuw document maken." ma:contentTypeScope="" ma:versionID="e92a06e9343bb5d5edecfb8dcf73bbb8">
  <xsd:schema xmlns:xsd="http://www.w3.org/2001/XMLSchema" xmlns:xs="http://www.w3.org/2001/XMLSchema" xmlns:p="http://schemas.microsoft.com/office/2006/metadata/properties" xmlns:ns2="5269d079-4f81-4987-addd-8baaef44e89f" xmlns:ns3="231d33ba-9f9c-42fa-ae98-4584e6927515" targetNamespace="http://schemas.microsoft.com/office/2006/metadata/properties" ma:root="true" ma:fieldsID="fbae0332cd31972bc23e0068a31dfa43" ns2:_="" ns3:_="">
    <xsd:import namespace="5269d079-4f81-4987-addd-8baaef44e89f"/>
    <xsd:import namespace="231d33ba-9f9c-42fa-ae98-4584e6927515"/>
    <xsd:element name="properties">
      <xsd:complexType>
        <xsd:sequence>
          <xsd:element name="documentManagement">
            <xsd:complexType>
              <xsd:all>
                <xsd:element ref="ns2:TaxCatchAll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lcf76f155ced4ddcb4097134ff3c332f" minOccurs="0"/>
                <xsd:element ref="ns3:MediaServiceLocation" minOccurs="0"/>
                <xsd:element ref="ns3:MediaLengthInSeconds" minOccurs="0"/>
                <xsd:element ref="ns3:MediaServiceObjectDetectorVersions" minOccurs="0"/>
                <xsd:element ref="ns2:SharedWithUsers" minOccurs="0"/>
                <xsd:element ref="ns2:SharedWithDetail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69d079-4f81-4987-addd-8baaef44e89f" elementFormDefault="qualified">
    <xsd:import namespace="http://schemas.microsoft.com/office/2006/documentManagement/types"/>
    <xsd:import namespace="http://schemas.microsoft.com/office/infopath/2007/PartnerControls"/>
    <xsd:element name="TaxCatchAll" ma:index="8" nillable="true" ma:displayName="Taxonomy Catch All Column" ma:hidden="true" ma:list="{166fbe23-0871-4ff6-9b7c-2a4940f0a891}" ma:internalName="TaxCatchAll" ma:showField="CatchAllData" ma:web="5269d079-4f81-4987-addd-8baaef44e89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1d33ba-9f9c-42fa-ae98-4584e692751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Afbeeldingtags" ma:readOnly="false" ma:fieldId="{5cf76f15-5ced-4ddc-b409-7134ff3c332f}" ma:taxonomyMulti="true" ma:sspId="c15798b9-d85f-4e40-bcfc-5fb28d00c32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7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269d079-4f81-4987-addd-8baaef44e89f" xsi:nil="true"/>
    <lcf76f155ced4ddcb4097134ff3c332f xmlns="231d33ba-9f9c-42fa-ae98-4584e692751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069E473-E267-4C15-AECA-65703C898C53}"/>
</file>

<file path=customXml/itemProps2.xml><?xml version="1.0" encoding="utf-8"?>
<ds:datastoreItem xmlns:ds="http://schemas.openxmlformats.org/officeDocument/2006/customXml" ds:itemID="{390DC58A-5093-4215-AD4E-02356E20A091}"/>
</file>

<file path=customXml/itemProps3.xml><?xml version="1.0" encoding="utf-8"?>
<ds:datastoreItem xmlns:ds="http://schemas.openxmlformats.org/officeDocument/2006/customXml" ds:itemID="{097A7E32-3FA6-449F-BDBB-9ACBFAB3517B}"/>
</file>

<file path=docProps/app.xml><?xml version="1.0" encoding="utf-8"?>
<Properties xmlns="http://schemas.openxmlformats.org/officeDocument/2006/extended-properties" xmlns:vt="http://schemas.openxmlformats.org/officeDocument/2006/docPropsVTypes">
  <TotalTime>347</TotalTime>
  <Words>651</Words>
  <Application>Microsoft Office PowerPoint</Application>
  <PresentationFormat>Breedbeeld</PresentationFormat>
  <Paragraphs>155</Paragraphs>
  <Slides>17</Slides>
  <Notes>0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25" baseType="lpstr">
      <vt:lpstr>Meiryo</vt:lpstr>
      <vt:lpstr>Aptos</vt:lpstr>
      <vt:lpstr>Aptos Display</vt:lpstr>
      <vt:lpstr>Aptos Narrow</vt:lpstr>
      <vt:lpstr>Arial</vt:lpstr>
      <vt:lpstr>Fira Sans</vt:lpstr>
      <vt:lpstr>Wingdings</vt:lpstr>
      <vt:lpstr>Kantoorthema</vt:lpstr>
      <vt:lpstr>Energiebesparing, klimaatimpact, waterketen</vt:lpstr>
      <vt:lpstr>Introductie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Gebruikte bronnen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Vervolg</vt:lpstr>
      <vt:lpstr>Bedankt!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Sabine de Rijk</dc:creator>
  <cp:lastModifiedBy>Sabine de Rijk</cp:lastModifiedBy>
  <cp:revision>1</cp:revision>
  <dcterms:created xsi:type="dcterms:W3CDTF">2024-06-13T07:43:10Z</dcterms:created>
  <dcterms:modified xsi:type="dcterms:W3CDTF">2024-06-26T08:24:22Z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0x01010061D4CA27EFDB6E47B2F4191BE1068226</vt:lpwstr>
  </property>
</Properties>
</file>