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59" r:id="rId4"/>
    <p:sldId id="3053" r:id="rId5"/>
    <p:sldId id="3054" r:id="rId6"/>
    <p:sldId id="3014" r:id="rId7"/>
    <p:sldId id="3015" r:id="rId8"/>
    <p:sldId id="272" r:id="rId9"/>
    <p:sldId id="3028" r:id="rId10"/>
    <p:sldId id="3059" r:id="rId11"/>
    <p:sldId id="3062" r:id="rId12"/>
    <p:sldId id="3056" r:id="rId13"/>
    <p:sldId id="3057" r:id="rId14"/>
    <p:sldId id="3058" r:id="rId15"/>
    <p:sldId id="3060" r:id="rId16"/>
    <p:sldId id="3061" r:id="rId17"/>
    <p:sldId id="3063" r:id="rId18"/>
    <p:sldId id="306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82C27-E184-4D9B-9B04-8045F27BA2CC}" v="1320" dt="2025-01-21T13:57:16.151"/>
    <p1510:client id="{7A4D789A-589D-4A0E-A7DD-550BA7218823}" v="127" dt="2025-01-22T15:48:14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k Schemmekes" userId="73f0c136-557b-4d64-b53a-86f6cd3a746a" providerId="ADAL" clId="{2FC82C27-E184-4D9B-9B04-8045F27BA2CC}"/>
    <pc:docChg chg="undo custSel addSld delSld modSld">
      <pc:chgData name="Niek Schemmekes" userId="73f0c136-557b-4d64-b53a-86f6cd3a746a" providerId="ADAL" clId="{2FC82C27-E184-4D9B-9B04-8045F27BA2CC}" dt="2025-01-21T13:57:16.151" v="1313" actId="20577"/>
      <pc:docMkLst>
        <pc:docMk/>
      </pc:docMkLst>
      <pc:sldChg chg="modSp mod">
        <pc:chgData name="Niek Schemmekes" userId="73f0c136-557b-4d64-b53a-86f6cd3a746a" providerId="ADAL" clId="{2FC82C27-E184-4D9B-9B04-8045F27BA2CC}" dt="2025-01-21T13:57:07.880" v="1306" actId="20577"/>
        <pc:sldMkLst>
          <pc:docMk/>
          <pc:sldMk cId="1169092258" sldId="259"/>
        </pc:sldMkLst>
        <pc:spChg chg="mod">
          <ac:chgData name="Niek Schemmekes" userId="73f0c136-557b-4d64-b53a-86f6cd3a746a" providerId="ADAL" clId="{2FC82C27-E184-4D9B-9B04-8045F27BA2CC}" dt="2025-01-21T13:57:07.880" v="1306" actId="20577"/>
          <ac:spMkLst>
            <pc:docMk/>
            <pc:sldMk cId="1169092258" sldId="259"/>
            <ac:spMk id="6" creationId="{EF38BE03-EE06-9AF5-B56D-583B0856B1C6}"/>
          </ac:spMkLst>
        </pc:spChg>
      </pc:sldChg>
      <pc:sldChg chg="addSp delSp modSp mod modNotesTx">
        <pc:chgData name="Niek Schemmekes" userId="73f0c136-557b-4d64-b53a-86f6cd3a746a" providerId="ADAL" clId="{2FC82C27-E184-4D9B-9B04-8045F27BA2CC}" dt="2025-01-21T13:11:38.960" v="659" actId="20577"/>
        <pc:sldMkLst>
          <pc:docMk/>
          <pc:sldMk cId="847987800" sldId="3028"/>
        </pc:sldMkLst>
        <pc:cxnChg chg="del mod">
          <ac:chgData name="Niek Schemmekes" userId="73f0c136-557b-4d64-b53a-86f6cd3a746a" providerId="ADAL" clId="{2FC82C27-E184-4D9B-9B04-8045F27BA2CC}" dt="2025-01-21T13:09:55.037" v="438" actId="478"/>
          <ac:cxnSpMkLst>
            <pc:docMk/>
            <pc:sldMk cId="847987800" sldId="3028"/>
            <ac:cxnSpMk id="2" creationId="{FE9E9CB4-9A62-30AE-FFAA-BFF3303B86CD}"/>
          </ac:cxnSpMkLst>
        </pc:cxnChg>
        <pc:cxnChg chg="del">
          <ac:chgData name="Niek Schemmekes" userId="73f0c136-557b-4d64-b53a-86f6cd3a746a" providerId="ADAL" clId="{2FC82C27-E184-4D9B-9B04-8045F27BA2CC}" dt="2025-01-21T13:09:55.809" v="439" actId="478"/>
          <ac:cxnSpMkLst>
            <pc:docMk/>
            <pc:sldMk cId="847987800" sldId="3028"/>
            <ac:cxnSpMk id="3" creationId="{66928864-8456-2C95-C45E-F62570DD9B23}"/>
          </ac:cxnSpMkLst>
        </pc:cxnChg>
        <pc:cxnChg chg="add del">
          <ac:chgData name="Niek Schemmekes" userId="73f0c136-557b-4d64-b53a-86f6cd3a746a" providerId="ADAL" clId="{2FC82C27-E184-4D9B-9B04-8045F27BA2CC}" dt="2025-01-21T13:04:56.062" v="406" actId="478"/>
          <ac:cxnSpMkLst>
            <pc:docMk/>
            <pc:sldMk cId="847987800" sldId="3028"/>
            <ac:cxnSpMk id="7" creationId="{7CBEE712-EB51-AE2A-364D-7DBFB3E3B072}"/>
          </ac:cxnSpMkLst>
        </pc:cxnChg>
        <pc:cxnChg chg="add del mod">
          <ac:chgData name="Niek Schemmekes" userId="73f0c136-557b-4d64-b53a-86f6cd3a746a" providerId="ADAL" clId="{2FC82C27-E184-4D9B-9B04-8045F27BA2CC}" dt="2025-01-21T13:09:52.600" v="437" actId="478"/>
          <ac:cxnSpMkLst>
            <pc:docMk/>
            <pc:sldMk cId="847987800" sldId="3028"/>
            <ac:cxnSpMk id="9" creationId="{2106DF92-0998-F3BF-0723-505E177AE374}"/>
          </ac:cxnSpMkLst>
        </pc:cxnChg>
        <pc:cxnChg chg="add del mod">
          <ac:chgData name="Niek Schemmekes" userId="73f0c136-557b-4d64-b53a-86f6cd3a746a" providerId="ADAL" clId="{2FC82C27-E184-4D9B-9B04-8045F27BA2CC}" dt="2025-01-21T13:08:50.114" v="419" actId="478"/>
          <ac:cxnSpMkLst>
            <pc:docMk/>
            <pc:sldMk cId="847987800" sldId="3028"/>
            <ac:cxnSpMk id="10" creationId="{16785251-E571-2917-39C6-0A52CC75D8B6}"/>
          </ac:cxnSpMkLst>
        </pc:cxnChg>
        <pc:cxnChg chg="add del mod">
          <ac:chgData name="Niek Schemmekes" userId="73f0c136-557b-4d64-b53a-86f6cd3a746a" providerId="ADAL" clId="{2FC82C27-E184-4D9B-9B04-8045F27BA2CC}" dt="2025-01-21T13:09:27.589" v="436" actId="478"/>
          <ac:cxnSpMkLst>
            <pc:docMk/>
            <pc:sldMk cId="847987800" sldId="3028"/>
            <ac:cxnSpMk id="11" creationId="{19065A2F-B745-B557-D178-4EF61A23B70C}"/>
          </ac:cxnSpMkLst>
        </pc:cxnChg>
      </pc:sldChg>
      <pc:sldChg chg="addSp delSp modSp mod">
        <pc:chgData name="Niek Schemmekes" userId="73f0c136-557b-4d64-b53a-86f6cd3a746a" providerId="ADAL" clId="{2FC82C27-E184-4D9B-9B04-8045F27BA2CC}" dt="2025-01-21T13:57:16.151" v="1313" actId="20577"/>
        <pc:sldMkLst>
          <pc:docMk/>
          <pc:sldMk cId="2365097496" sldId="3053"/>
        </pc:sldMkLst>
        <pc:spChg chg="mod">
          <ac:chgData name="Niek Schemmekes" userId="73f0c136-557b-4d64-b53a-86f6cd3a746a" providerId="ADAL" clId="{2FC82C27-E184-4D9B-9B04-8045F27BA2CC}" dt="2025-01-21T13:56:56.476" v="1294" actId="20577"/>
          <ac:spMkLst>
            <pc:docMk/>
            <pc:sldMk cId="2365097496" sldId="3053"/>
            <ac:spMk id="4" creationId="{DF9F56AA-699F-0962-1A4E-BEDBD07595A9}"/>
          </ac:spMkLst>
        </pc:spChg>
        <pc:spChg chg="mod ord">
          <ac:chgData name="Niek Schemmekes" userId="73f0c136-557b-4d64-b53a-86f6cd3a746a" providerId="ADAL" clId="{2FC82C27-E184-4D9B-9B04-8045F27BA2CC}" dt="2025-01-21T12:58:54.497" v="384" actId="164"/>
          <ac:spMkLst>
            <pc:docMk/>
            <pc:sldMk cId="2365097496" sldId="3053"/>
            <ac:spMk id="5" creationId="{F14954A9-5369-C83E-BE4C-3AC6474F3E08}"/>
          </ac:spMkLst>
        </pc:spChg>
        <pc:spChg chg="mod">
          <ac:chgData name="Niek Schemmekes" userId="73f0c136-557b-4d64-b53a-86f6cd3a746a" providerId="ADAL" clId="{2FC82C27-E184-4D9B-9B04-8045F27BA2CC}" dt="2025-01-21T13:57:16.151" v="1313" actId="20577"/>
          <ac:spMkLst>
            <pc:docMk/>
            <pc:sldMk cId="2365097496" sldId="3053"/>
            <ac:spMk id="9" creationId="{69AADF9F-C9CA-D57F-CA75-FA79AE8752F3}"/>
          </ac:spMkLst>
        </pc:spChg>
        <pc:spChg chg="add del mod">
          <ac:chgData name="Niek Schemmekes" userId="73f0c136-557b-4d64-b53a-86f6cd3a746a" providerId="ADAL" clId="{2FC82C27-E184-4D9B-9B04-8045F27BA2CC}" dt="2025-01-21T12:35:09.706" v="138" actId="21"/>
          <ac:spMkLst>
            <pc:docMk/>
            <pc:sldMk cId="2365097496" sldId="3053"/>
            <ac:spMk id="11" creationId="{937E1EA5-CCF2-1776-81D6-9278AEC6A976}"/>
          </ac:spMkLst>
        </pc:spChg>
        <pc:spChg chg="add mod modCrop">
          <ac:chgData name="Niek Schemmekes" userId="73f0c136-557b-4d64-b53a-86f6cd3a746a" providerId="ADAL" clId="{2FC82C27-E184-4D9B-9B04-8045F27BA2CC}" dt="2025-01-21T13:00:41.253" v="391" actId="1038"/>
          <ac:spMkLst>
            <pc:docMk/>
            <pc:sldMk cId="2365097496" sldId="3053"/>
            <ac:spMk id="17" creationId="{5E0CAA58-EAEE-990A-1C3C-4CE1CEBF741F}"/>
          </ac:spMkLst>
        </pc:spChg>
        <pc:grpChg chg="add mod">
          <ac:chgData name="Niek Schemmekes" userId="73f0c136-557b-4d64-b53a-86f6cd3a746a" providerId="ADAL" clId="{2FC82C27-E184-4D9B-9B04-8045F27BA2CC}" dt="2025-01-21T13:00:31.240" v="387" actId="1038"/>
          <ac:grpSpMkLst>
            <pc:docMk/>
            <pc:sldMk cId="2365097496" sldId="3053"/>
            <ac:grpSpMk id="24" creationId="{63E2AE61-1FD4-A168-1210-3F5D45A091F9}"/>
          </ac:grpSpMkLst>
        </pc:grpChg>
        <pc:picChg chg="add del mod modCrop">
          <ac:chgData name="Niek Schemmekes" userId="73f0c136-557b-4d64-b53a-86f6cd3a746a" providerId="ADAL" clId="{2FC82C27-E184-4D9B-9B04-8045F27BA2CC}" dt="2025-01-21T12:35:17.701" v="139" actId="21"/>
          <ac:picMkLst>
            <pc:docMk/>
            <pc:sldMk cId="2365097496" sldId="3053"/>
            <ac:picMk id="3" creationId="{DA931F70-E21A-9E34-8228-7C898339313B}"/>
          </ac:picMkLst>
        </pc:picChg>
        <pc:picChg chg="add mod">
          <ac:chgData name="Niek Schemmekes" userId="73f0c136-557b-4d64-b53a-86f6cd3a746a" providerId="ADAL" clId="{2FC82C27-E184-4D9B-9B04-8045F27BA2CC}" dt="2025-01-21T12:29:41.385" v="99"/>
          <ac:picMkLst>
            <pc:docMk/>
            <pc:sldMk cId="2365097496" sldId="3053"/>
            <ac:picMk id="7" creationId="{DA931F70-E21A-9E34-8228-7C898339313B}"/>
          </ac:picMkLst>
        </pc:picChg>
        <pc:picChg chg="add mod">
          <ac:chgData name="Niek Schemmekes" userId="73f0c136-557b-4d64-b53a-86f6cd3a746a" providerId="ADAL" clId="{2FC82C27-E184-4D9B-9B04-8045F27BA2CC}" dt="2025-01-21T12:32:36.418" v="105" actId="1076"/>
          <ac:picMkLst>
            <pc:docMk/>
            <pc:sldMk cId="2365097496" sldId="3053"/>
            <ac:picMk id="10" creationId="{A5A4A498-D487-2B73-2B0D-463E4025FE17}"/>
          </ac:picMkLst>
        </pc:picChg>
        <pc:picChg chg="add del mod modCrop">
          <ac:chgData name="Niek Schemmekes" userId="73f0c136-557b-4d64-b53a-86f6cd3a746a" providerId="ADAL" clId="{2FC82C27-E184-4D9B-9B04-8045F27BA2CC}" dt="2025-01-21T12:51:03.621" v="219" actId="478"/>
          <ac:picMkLst>
            <pc:docMk/>
            <pc:sldMk cId="2365097496" sldId="3053"/>
            <ac:picMk id="16" creationId="{DB3F6051-8850-2671-69D6-279F492B8C8A}"/>
          </ac:picMkLst>
        </pc:picChg>
        <pc:picChg chg="mod">
          <ac:chgData name="Niek Schemmekes" userId="73f0c136-557b-4d64-b53a-86f6cd3a746a" providerId="ADAL" clId="{2FC82C27-E184-4D9B-9B04-8045F27BA2CC}" dt="2025-01-21T12:53:15.963" v="283" actId="1076"/>
          <ac:picMkLst>
            <pc:docMk/>
            <pc:sldMk cId="2365097496" sldId="3053"/>
            <ac:picMk id="21" creationId="{BEC4E835-AFC1-C30A-AE96-6E0871BC5320}"/>
          </ac:picMkLst>
        </pc:picChg>
        <pc:picChg chg="add del mod">
          <ac:chgData name="Niek Schemmekes" userId="73f0c136-557b-4d64-b53a-86f6cd3a746a" providerId="ADAL" clId="{2FC82C27-E184-4D9B-9B04-8045F27BA2CC}" dt="2025-01-21T12:53:31.529" v="289" actId="478"/>
          <ac:picMkLst>
            <pc:docMk/>
            <pc:sldMk cId="2365097496" sldId="3053"/>
            <ac:picMk id="22" creationId="{AC1F2245-E4C6-1538-325C-828C145FD960}"/>
          </ac:picMkLst>
        </pc:picChg>
        <pc:picChg chg="add del mod modCrop">
          <ac:chgData name="Niek Schemmekes" userId="73f0c136-557b-4d64-b53a-86f6cd3a746a" providerId="ADAL" clId="{2FC82C27-E184-4D9B-9B04-8045F27BA2CC}" dt="2025-01-21T12:58:14.334" v="377" actId="478"/>
          <ac:picMkLst>
            <pc:docMk/>
            <pc:sldMk cId="2365097496" sldId="3053"/>
            <ac:picMk id="23" creationId="{A727DCE6-82D5-46EA-7316-98C7F1077F5B}"/>
          </ac:picMkLst>
        </pc:picChg>
      </pc:sldChg>
      <pc:sldChg chg="addSp delSp modSp mod">
        <pc:chgData name="Niek Schemmekes" userId="73f0c136-557b-4d64-b53a-86f6cd3a746a" providerId="ADAL" clId="{2FC82C27-E184-4D9B-9B04-8045F27BA2CC}" dt="2025-01-21T13:12:36.453" v="665"/>
        <pc:sldMkLst>
          <pc:docMk/>
          <pc:sldMk cId="3915409354" sldId="3056"/>
        </pc:sldMkLst>
        <pc:spChg chg="add mod">
          <ac:chgData name="Niek Schemmekes" userId="73f0c136-557b-4d64-b53a-86f6cd3a746a" providerId="ADAL" clId="{2FC82C27-E184-4D9B-9B04-8045F27BA2CC}" dt="2025-01-21T13:12:19.393" v="663" actId="1076"/>
          <ac:spMkLst>
            <pc:docMk/>
            <pc:sldMk cId="3915409354" sldId="3056"/>
            <ac:spMk id="2" creationId="{75726E35-B71E-E264-F41E-A7413E39507A}"/>
          </ac:spMkLst>
        </pc:spChg>
        <pc:spChg chg="mod">
          <ac:chgData name="Niek Schemmekes" userId="73f0c136-557b-4d64-b53a-86f6cd3a746a" providerId="ADAL" clId="{2FC82C27-E184-4D9B-9B04-8045F27BA2CC}" dt="2025-01-21T13:12:22.920" v="664" actId="1076"/>
          <ac:spMkLst>
            <pc:docMk/>
            <pc:sldMk cId="3915409354" sldId="3056"/>
            <ac:spMk id="9" creationId="{FBF5F947-12CC-EA94-5DCE-DE16E56F5BB8}"/>
          </ac:spMkLst>
        </pc:spChg>
        <pc:spChg chg="del">
          <ac:chgData name="Niek Schemmekes" userId="73f0c136-557b-4d64-b53a-86f6cd3a746a" providerId="ADAL" clId="{2FC82C27-E184-4D9B-9B04-8045F27BA2CC}" dt="2025-01-21T13:12:14.986" v="660" actId="478"/>
          <ac:spMkLst>
            <pc:docMk/>
            <pc:sldMk cId="3915409354" sldId="3056"/>
            <ac:spMk id="10" creationId="{04B97136-DC25-398E-1A1D-CA455A19F074}"/>
          </ac:spMkLst>
        </pc:spChg>
        <pc:picChg chg="add mod">
          <ac:chgData name="Niek Schemmekes" userId="73f0c136-557b-4d64-b53a-86f6cd3a746a" providerId="ADAL" clId="{2FC82C27-E184-4D9B-9B04-8045F27BA2CC}" dt="2025-01-21T13:12:36.453" v="665"/>
          <ac:picMkLst>
            <pc:docMk/>
            <pc:sldMk cId="3915409354" sldId="3056"/>
            <ac:picMk id="3" creationId="{65F9F36B-58CE-5222-58EE-DE62FEDDFB30}"/>
          </ac:picMkLst>
        </pc:picChg>
      </pc:sldChg>
      <pc:sldChg chg="delSp modSp mod modShow">
        <pc:chgData name="Niek Schemmekes" userId="73f0c136-557b-4d64-b53a-86f6cd3a746a" providerId="ADAL" clId="{2FC82C27-E184-4D9B-9B04-8045F27BA2CC}" dt="2025-01-21T13:19:13.133" v="668" actId="729"/>
        <pc:sldMkLst>
          <pc:docMk/>
          <pc:sldMk cId="625508658" sldId="3057"/>
        </pc:sldMkLst>
        <pc:spChg chg="mod">
          <ac:chgData name="Niek Schemmekes" userId="73f0c136-557b-4d64-b53a-86f6cd3a746a" providerId="ADAL" clId="{2FC82C27-E184-4D9B-9B04-8045F27BA2CC}" dt="2025-01-21T12:17:59.560" v="43" actId="20577"/>
          <ac:spMkLst>
            <pc:docMk/>
            <pc:sldMk cId="625508658" sldId="3057"/>
            <ac:spMk id="9" creationId="{91E08CF9-162A-B7BD-6EB7-91BB6FFE05B7}"/>
          </ac:spMkLst>
        </pc:spChg>
        <pc:spChg chg="del">
          <ac:chgData name="Niek Schemmekes" userId="73f0c136-557b-4d64-b53a-86f6cd3a746a" providerId="ADAL" clId="{2FC82C27-E184-4D9B-9B04-8045F27BA2CC}" dt="2025-01-21T13:19:05.450" v="667" actId="478"/>
          <ac:spMkLst>
            <pc:docMk/>
            <pc:sldMk cId="625508658" sldId="3057"/>
            <ac:spMk id="10" creationId="{BB966C97-8126-26E5-4568-D9A00EA7DC84}"/>
          </ac:spMkLst>
        </pc:spChg>
      </pc:sldChg>
      <pc:sldChg chg="delSp mod">
        <pc:chgData name="Niek Schemmekes" userId="73f0c136-557b-4d64-b53a-86f6cd3a746a" providerId="ADAL" clId="{2FC82C27-E184-4D9B-9B04-8045F27BA2CC}" dt="2025-01-21T13:19:33.690" v="669" actId="478"/>
        <pc:sldMkLst>
          <pc:docMk/>
          <pc:sldMk cId="4201370134" sldId="3058"/>
        </pc:sldMkLst>
        <pc:spChg chg="del">
          <ac:chgData name="Niek Schemmekes" userId="73f0c136-557b-4d64-b53a-86f6cd3a746a" providerId="ADAL" clId="{2FC82C27-E184-4D9B-9B04-8045F27BA2CC}" dt="2025-01-21T13:19:33.690" v="669" actId="478"/>
          <ac:spMkLst>
            <pc:docMk/>
            <pc:sldMk cId="4201370134" sldId="3058"/>
            <ac:spMk id="10" creationId="{67299D0A-63CB-04EA-36DF-1BC24C082FE4}"/>
          </ac:spMkLst>
        </pc:spChg>
      </pc:sldChg>
      <pc:sldChg chg="delSp modSp add mod">
        <pc:chgData name="Niek Schemmekes" userId="73f0c136-557b-4d64-b53a-86f6cd3a746a" providerId="ADAL" clId="{2FC82C27-E184-4D9B-9B04-8045F27BA2CC}" dt="2025-01-21T13:21:46.460" v="809" actId="20577"/>
        <pc:sldMkLst>
          <pc:docMk/>
          <pc:sldMk cId="3493512089" sldId="3060"/>
        </pc:sldMkLst>
        <pc:spChg chg="mod">
          <ac:chgData name="Niek Schemmekes" userId="73f0c136-557b-4d64-b53a-86f6cd3a746a" providerId="ADAL" clId="{2FC82C27-E184-4D9B-9B04-8045F27BA2CC}" dt="2025-01-21T13:21:46.460" v="809" actId="20577"/>
          <ac:spMkLst>
            <pc:docMk/>
            <pc:sldMk cId="3493512089" sldId="3060"/>
            <ac:spMk id="2" creationId="{3D0D8260-5F48-66F5-5B58-6B21C746C5FF}"/>
          </ac:spMkLst>
        </pc:spChg>
        <pc:spChg chg="del">
          <ac:chgData name="Niek Schemmekes" userId="73f0c136-557b-4d64-b53a-86f6cd3a746a" providerId="ADAL" clId="{2FC82C27-E184-4D9B-9B04-8045F27BA2CC}" dt="2025-01-21T13:19:41.227" v="670" actId="478"/>
          <ac:spMkLst>
            <pc:docMk/>
            <pc:sldMk cId="3493512089" sldId="3060"/>
            <ac:spMk id="10" creationId="{3D786D94-F3C7-5087-BB6A-DACDC6672B4A}"/>
          </ac:spMkLst>
        </pc:spChg>
      </pc:sldChg>
      <pc:sldChg chg="modSp add mod">
        <pc:chgData name="Niek Schemmekes" userId="73f0c136-557b-4d64-b53a-86f6cd3a746a" providerId="ADAL" clId="{2FC82C27-E184-4D9B-9B04-8045F27BA2CC}" dt="2025-01-21T13:29:07.338" v="951" actId="207"/>
        <pc:sldMkLst>
          <pc:docMk/>
          <pc:sldMk cId="3647930175" sldId="3061"/>
        </pc:sldMkLst>
        <pc:spChg chg="mod">
          <ac:chgData name="Niek Schemmekes" userId="73f0c136-557b-4d64-b53a-86f6cd3a746a" providerId="ADAL" clId="{2FC82C27-E184-4D9B-9B04-8045F27BA2CC}" dt="2025-01-21T13:29:07.338" v="951" actId="207"/>
          <ac:spMkLst>
            <pc:docMk/>
            <pc:sldMk cId="3647930175" sldId="3061"/>
            <ac:spMk id="2" creationId="{37D6A522-4BDC-FCB5-7465-F6235F4B9833}"/>
          </ac:spMkLst>
        </pc:spChg>
      </pc:sldChg>
      <pc:sldChg chg="new del">
        <pc:chgData name="Niek Schemmekes" userId="73f0c136-557b-4d64-b53a-86f6cd3a746a" providerId="ADAL" clId="{2FC82C27-E184-4D9B-9B04-8045F27BA2CC}" dt="2025-01-21T13:32:54.206" v="953" actId="47"/>
        <pc:sldMkLst>
          <pc:docMk/>
          <pc:sldMk cId="109177031" sldId="3062"/>
        </pc:sldMkLst>
      </pc:sldChg>
      <pc:sldChg chg="addSp delSp modSp add mod">
        <pc:chgData name="Niek Schemmekes" userId="73f0c136-557b-4d64-b53a-86f6cd3a746a" providerId="ADAL" clId="{2FC82C27-E184-4D9B-9B04-8045F27BA2CC}" dt="2025-01-21T13:35:30.273" v="987" actId="1076"/>
        <pc:sldMkLst>
          <pc:docMk/>
          <pc:sldMk cId="4288381241" sldId="3062"/>
        </pc:sldMkLst>
        <pc:spChg chg="add mod">
          <ac:chgData name="Niek Schemmekes" userId="73f0c136-557b-4d64-b53a-86f6cd3a746a" providerId="ADAL" clId="{2FC82C27-E184-4D9B-9B04-8045F27BA2CC}" dt="2025-01-21T13:35:30.273" v="987" actId="1076"/>
          <ac:spMkLst>
            <pc:docMk/>
            <pc:sldMk cId="4288381241" sldId="3062"/>
            <ac:spMk id="4" creationId="{0AF06E6A-48E0-B2E8-BCF2-33EE7C586D2A}"/>
          </ac:spMkLst>
        </pc:spChg>
        <pc:spChg chg="add mod">
          <ac:chgData name="Niek Schemmekes" userId="73f0c136-557b-4d64-b53a-86f6cd3a746a" providerId="ADAL" clId="{2FC82C27-E184-4D9B-9B04-8045F27BA2CC}" dt="2025-01-21T13:35:25.139" v="986" actId="20577"/>
          <ac:spMkLst>
            <pc:docMk/>
            <pc:sldMk cId="4288381241" sldId="3062"/>
            <ac:spMk id="5" creationId="{F2E44645-2473-7B13-6B2C-90E6FAE37EE0}"/>
          </ac:spMkLst>
        </pc:spChg>
        <pc:picChg chg="del">
          <ac:chgData name="Niek Schemmekes" userId="73f0c136-557b-4d64-b53a-86f6cd3a746a" providerId="ADAL" clId="{2FC82C27-E184-4D9B-9B04-8045F27BA2CC}" dt="2025-01-21T13:32:59.387" v="955" actId="478"/>
          <ac:picMkLst>
            <pc:docMk/>
            <pc:sldMk cId="4288381241" sldId="3062"/>
            <ac:picMk id="3" creationId="{A837D17D-CAF7-24BA-B9BB-CBF0673BAC4B}"/>
          </ac:picMkLst>
        </pc:picChg>
      </pc:sldChg>
      <pc:sldChg chg="new del">
        <pc:chgData name="Niek Schemmekes" userId="73f0c136-557b-4d64-b53a-86f6cd3a746a" providerId="ADAL" clId="{2FC82C27-E184-4D9B-9B04-8045F27BA2CC}" dt="2025-01-21T13:41:42.693" v="989" actId="680"/>
        <pc:sldMkLst>
          <pc:docMk/>
          <pc:sldMk cId="3744581417" sldId="3063"/>
        </pc:sldMkLst>
      </pc:sldChg>
      <pc:sldChg chg="modSp add mod">
        <pc:chgData name="Niek Schemmekes" userId="73f0c136-557b-4d64-b53a-86f6cd3a746a" providerId="ADAL" clId="{2FC82C27-E184-4D9B-9B04-8045F27BA2CC}" dt="2025-01-21T13:42:52.585" v="1086" actId="207"/>
        <pc:sldMkLst>
          <pc:docMk/>
          <pc:sldMk cId="4151303078" sldId="3063"/>
        </pc:sldMkLst>
        <pc:spChg chg="mod">
          <ac:chgData name="Niek Schemmekes" userId="73f0c136-557b-4d64-b53a-86f6cd3a746a" providerId="ADAL" clId="{2FC82C27-E184-4D9B-9B04-8045F27BA2CC}" dt="2025-01-21T13:42:52.585" v="1086" actId="207"/>
          <ac:spMkLst>
            <pc:docMk/>
            <pc:sldMk cId="4151303078" sldId="3063"/>
            <ac:spMk id="2" creationId="{65BF47E9-82EB-CE41-868F-B227C27DFAD3}"/>
          </ac:spMkLst>
        </pc:spChg>
      </pc:sldChg>
      <pc:sldChg chg="modSp add mod">
        <pc:chgData name="Niek Schemmekes" userId="73f0c136-557b-4d64-b53a-86f6cd3a746a" providerId="ADAL" clId="{2FC82C27-E184-4D9B-9B04-8045F27BA2CC}" dt="2025-01-21T13:53:15.551" v="1246" actId="207"/>
        <pc:sldMkLst>
          <pc:docMk/>
          <pc:sldMk cId="3011658481" sldId="3064"/>
        </pc:sldMkLst>
        <pc:spChg chg="mod">
          <ac:chgData name="Niek Schemmekes" userId="73f0c136-557b-4d64-b53a-86f6cd3a746a" providerId="ADAL" clId="{2FC82C27-E184-4D9B-9B04-8045F27BA2CC}" dt="2025-01-21T13:53:15.551" v="1246" actId="207"/>
          <ac:spMkLst>
            <pc:docMk/>
            <pc:sldMk cId="3011658481" sldId="3064"/>
            <ac:spMk id="2" creationId="{48CFB6C8-B392-6CEF-9F58-0991F9169ECA}"/>
          </ac:spMkLst>
        </pc:spChg>
      </pc:sldChg>
      <pc:sldChg chg="delSp modSp add del mod">
        <pc:chgData name="Niek Schemmekes" userId="73f0c136-557b-4d64-b53a-86f6cd3a746a" providerId="ADAL" clId="{2FC82C27-E184-4D9B-9B04-8045F27BA2CC}" dt="2025-01-21T13:56:37.859" v="1251" actId="47"/>
        <pc:sldMkLst>
          <pc:docMk/>
          <pc:sldMk cId="1938692209" sldId="3065"/>
        </pc:sldMkLst>
        <pc:spChg chg="del mod">
          <ac:chgData name="Niek Schemmekes" userId="73f0c136-557b-4d64-b53a-86f6cd3a746a" providerId="ADAL" clId="{2FC82C27-E184-4D9B-9B04-8045F27BA2CC}" dt="2025-01-21T13:56:37.216" v="1250"/>
          <ac:spMkLst>
            <pc:docMk/>
            <pc:sldMk cId="1938692209" sldId="3065"/>
            <ac:spMk id="2" creationId="{74621F9D-7DDC-70A4-206D-E189450587E2}"/>
          </ac:spMkLst>
        </pc:spChg>
      </pc:sldChg>
    </pc:docChg>
  </pc:docChgLst>
  <pc:docChgLst>
    <pc:chgData name="Anne Kamphuis" userId="ce9ea96d-e407-4aa2-b733-d4950547a826" providerId="ADAL" clId="{7A4D789A-589D-4A0E-A7DD-550BA7218823}"/>
    <pc:docChg chg="undo custSel addSld delSld modSld sldOrd delMainMaster">
      <pc:chgData name="Anne Kamphuis" userId="ce9ea96d-e407-4aa2-b733-d4950547a826" providerId="ADAL" clId="{7A4D789A-589D-4A0E-A7DD-550BA7218823}" dt="2025-01-22T15:48:14.673" v="1440" actId="1076"/>
      <pc:docMkLst>
        <pc:docMk/>
      </pc:docMkLst>
      <pc:sldChg chg="del">
        <pc:chgData name="Anne Kamphuis" userId="ce9ea96d-e407-4aa2-b733-d4950547a826" providerId="ADAL" clId="{7A4D789A-589D-4A0E-A7DD-550BA7218823}" dt="2025-01-17T13:17:25.045" v="0" actId="47"/>
        <pc:sldMkLst>
          <pc:docMk/>
          <pc:sldMk cId="1053449476" sldId="256"/>
        </pc:sldMkLst>
      </pc:sldChg>
      <pc:sldChg chg="modSp mod">
        <pc:chgData name="Anne Kamphuis" userId="ce9ea96d-e407-4aa2-b733-d4950547a826" providerId="ADAL" clId="{7A4D789A-589D-4A0E-A7DD-550BA7218823}" dt="2025-01-21T12:35:38.530" v="1390" actId="1076"/>
        <pc:sldMkLst>
          <pc:docMk/>
          <pc:sldMk cId="0" sldId="257"/>
        </pc:sldMkLst>
        <pc:spChg chg="mod">
          <ac:chgData name="Anne Kamphuis" userId="ce9ea96d-e407-4aa2-b733-d4950547a826" providerId="ADAL" clId="{7A4D789A-589D-4A0E-A7DD-550BA7218823}" dt="2025-01-21T12:35:38.530" v="1390" actId="1076"/>
          <ac:spMkLst>
            <pc:docMk/>
            <pc:sldMk cId="0" sldId="257"/>
            <ac:spMk id="84" creationId="{00000000-0000-0000-0000-000000000000}"/>
          </ac:spMkLst>
        </pc:spChg>
      </pc:sldChg>
      <pc:sldChg chg="addSp modSp del mod">
        <pc:chgData name="Anne Kamphuis" userId="ce9ea96d-e407-4aa2-b733-d4950547a826" providerId="ADAL" clId="{7A4D789A-589D-4A0E-A7DD-550BA7218823}" dt="2025-01-17T13:52:35.872" v="952" actId="47"/>
        <pc:sldMkLst>
          <pc:docMk/>
          <pc:sldMk cId="2833467785" sldId="258"/>
        </pc:sldMkLst>
      </pc:sldChg>
      <pc:sldChg chg="modSp mod">
        <pc:chgData name="Anne Kamphuis" userId="ce9ea96d-e407-4aa2-b733-d4950547a826" providerId="ADAL" clId="{7A4D789A-589D-4A0E-A7DD-550BA7218823}" dt="2025-01-21T12:17:38.079" v="1341" actId="20577"/>
        <pc:sldMkLst>
          <pc:docMk/>
          <pc:sldMk cId="1169092258" sldId="259"/>
        </pc:sldMkLst>
        <pc:spChg chg="mod">
          <ac:chgData name="Anne Kamphuis" userId="ce9ea96d-e407-4aa2-b733-d4950547a826" providerId="ADAL" clId="{7A4D789A-589D-4A0E-A7DD-550BA7218823}" dt="2025-01-21T12:17:38.079" v="1341" actId="20577"/>
          <ac:spMkLst>
            <pc:docMk/>
            <pc:sldMk cId="1169092258" sldId="259"/>
            <ac:spMk id="6" creationId="{EF38BE03-EE06-9AF5-B56D-583B0856B1C6}"/>
          </ac:spMkLst>
        </pc:spChg>
      </pc:sldChg>
      <pc:sldChg chg="modSp del mod">
        <pc:chgData name="Anne Kamphuis" userId="ce9ea96d-e407-4aa2-b733-d4950547a826" providerId="ADAL" clId="{7A4D789A-589D-4A0E-A7DD-550BA7218823}" dt="2025-01-17T14:06:25.380" v="1082" actId="47"/>
        <pc:sldMkLst>
          <pc:docMk/>
          <pc:sldMk cId="1294113755" sldId="270"/>
        </pc:sldMkLst>
      </pc:sldChg>
      <pc:sldChg chg="add ord">
        <pc:chgData name="Anne Kamphuis" userId="ce9ea96d-e407-4aa2-b733-d4950547a826" providerId="ADAL" clId="{7A4D789A-589D-4A0E-A7DD-550BA7218823}" dt="2025-01-17T13:20:08.897" v="12"/>
        <pc:sldMkLst>
          <pc:docMk/>
          <pc:sldMk cId="3937864487" sldId="272"/>
        </pc:sldMkLst>
      </pc:sldChg>
      <pc:sldChg chg="delSp del mod">
        <pc:chgData name="Anne Kamphuis" userId="ce9ea96d-e407-4aa2-b733-d4950547a826" providerId="ADAL" clId="{7A4D789A-589D-4A0E-A7DD-550BA7218823}" dt="2025-01-17T14:05:30.422" v="1079" actId="47"/>
        <pc:sldMkLst>
          <pc:docMk/>
          <pc:sldMk cId="3448156572" sldId="273"/>
        </pc:sldMkLst>
      </pc:sldChg>
      <pc:sldChg chg="modSp add mod ord">
        <pc:chgData name="Anne Kamphuis" userId="ce9ea96d-e407-4aa2-b733-d4950547a826" providerId="ADAL" clId="{7A4D789A-589D-4A0E-A7DD-550BA7218823}" dt="2025-01-17T13:21:05.598" v="55" actId="20577"/>
        <pc:sldMkLst>
          <pc:docMk/>
          <pc:sldMk cId="3296184882" sldId="3014"/>
        </pc:sldMkLst>
        <pc:spChg chg="mod">
          <ac:chgData name="Anne Kamphuis" userId="ce9ea96d-e407-4aa2-b733-d4950547a826" providerId="ADAL" clId="{7A4D789A-589D-4A0E-A7DD-550BA7218823}" dt="2025-01-17T13:21:05.598" v="55" actId="20577"/>
          <ac:spMkLst>
            <pc:docMk/>
            <pc:sldMk cId="3296184882" sldId="3014"/>
            <ac:spMk id="4" creationId="{C98A5203-0014-AF97-5C39-2F9B968D3E38}"/>
          </ac:spMkLst>
        </pc:spChg>
      </pc:sldChg>
      <pc:sldChg chg="addSp modSp add mod ord">
        <pc:chgData name="Anne Kamphuis" userId="ce9ea96d-e407-4aa2-b733-d4950547a826" providerId="ADAL" clId="{7A4D789A-589D-4A0E-A7DD-550BA7218823}" dt="2025-01-17T13:40:09.591" v="478" actId="207"/>
        <pc:sldMkLst>
          <pc:docMk/>
          <pc:sldMk cId="101306936" sldId="3015"/>
        </pc:sldMkLst>
        <pc:spChg chg="add mod">
          <ac:chgData name="Anne Kamphuis" userId="ce9ea96d-e407-4aa2-b733-d4950547a826" providerId="ADAL" clId="{7A4D789A-589D-4A0E-A7DD-550BA7218823}" dt="2025-01-17T13:40:09.591" v="478" actId="207"/>
          <ac:spMkLst>
            <pc:docMk/>
            <pc:sldMk cId="101306936" sldId="3015"/>
            <ac:spMk id="2" creationId="{E874E3C1-DB0A-10B7-A1D8-D1E76BEE4733}"/>
          </ac:spMkLst>
        </pc:spChg>
        <pc:spChg chg="mod">
          <ac:chgData name="Anne Kamphuis" userId="ce9ea96d-e407-4aa2-b733-d4950547a826" providerId="ADAL" clId="{7A4D789A-589D-4A0E-A7DD-550BA7218823}" dt="2025-01-17T13:21:49.802" v="74" actId="404"/>
          <ac:spMkLst>
            <pc:docMk/>
            <pc:sldMk cId="101306936" sldId="3015"/>
            <ac:spMk id="4" creationId="{C98A5203-0014-AF97-5C39-2F9B968D3E38}"/>
          </ac:spMkLst>
        </pc:spChg>
      </pc:sldChg>
      <pc:sldChg chg="add ord">
        <pc:chgData name="Anne Kamphuis" userId="ce9ea96d-e407-4aa2-b733-d4950547a826" providerId="ADAL" clId="{7A4D789A-589D-4A0E-A7DD-550BA7218823}" dt="2025-01-17T13:23:15.618" v="79"/>
        <pc:sldMkLst>
          <pc:docMk/>
          <pc:sldMk cId="847987800" sldId="3028"/>
        </pc:sldMkLst>
      </pc:sldChg>
      <pc:sldChg chg="del">
        <pc:chgData name="Anne Kamphuis" userId="ce9ea96d-e407-4aa2-b733-d4950547a826" providerId="ADAL" clId="{7A4D789A-589D-4A0E-A7DD-550BA7218823}" dt="2025-01-17T13:24:28.308" v="103" actId="47"/>
        <pc:sldMkLst>
          <pc:docMk/>
          <pc:sldMk cId="2988025435" sldId="3050"/>
        </pc:sldMkLst>
      </pc:sldChg>
      <pc:sldChg chg="addSp modSp new del">
        <pc:chgData name="Anne Kamphuis" userId="ce9ea96d-e407-4aa2-b733-d4950547a826" providerId="ADAL" clId="{7A4D789A-589D-4A0E-A7DD-550BA7218823}" dt="2025-01-17T13:54:22.397" v="1043" actId="47"/>
        <pc:sldMkLst>
          <pc:docMk/>
          <pc:sldMk cId="2838322517" sldId="3051"/>
        </pc:sldMkLst>
      </pc:sldChg>
      <pc:sldChg chg="addSp delSp modSp new del mod">
        <pc:chgData name="Anne Kamphuis" userId="ce9ea96d-e407-4aa2-b733-d4950547a826" providerId="ADAL" clId="{7A4D789A-589D-4A0E-A7DD-550BA7218823}" dt="2025-01-17T13:35:27.021" v="359" actId="47"/>
        <pc:sldMkLst>
          <pc:docMk/>
          <pc:sldMk cId="975948930" sldId="3052"/>
        </pc:sldMkLst>
      </pc:sldChg>
      <pc:sldChg chg="addSp delSp modSp add mod ord">
        <pc:chgData name="Anne Kamphuis" userId="ce9ea96d-e407-4aa2-b733-d4950547a826" providerId="ADAL" clId="{7A4D789A-589D-4A0E-A7DD-550BA7218823}" dt="2025-01-20T09:23:08.647" v="1313" actId="20577"/>
        <pc:sldMkLst>
          <pc:docMk/>
          <pc:sldMk cId="2365097496" sldId="3053"/>
        </pc:sldMkLst>
        <pc:spChg chg="add mod">
          <ac:chgData name="Anne Kamphuis" userId="ce9ea96d-e407-4aa2-b733-d4950547a826" providerId="ADAL" clId="{7A4D789A-589D-4A0E-A7DD-550BA7218823}" dt="2025-01-20T09:23:08.647" v="1313" actId="20577"/>
          <ac:spMkLst>
            <pc:docMk/>
            <pc:sldMk cId="2365097496" sldId="3053"/>
            <ac:spMk id="9" creationId="{69AADF9F-C9CA-D57F-CA75-FA79AE8752F3}"/>
          </ac:spMkLst>
        </pc:spChg>
        <pc:spChg chg="add mod">
          <ac:chgData name="Anne Kamphuis" userId="ce9ea96d-e407-4aa2-b733-d4950547a826" providerId="ADAL" clId="{7A4D789A-589D-4A0E-A7DD-550BA7218823}" dt="2025-01-17T14:04:11.497" v="1073" actId="1076"/>
          <ac:spMkLst>
            <pc:docMk/>
            <pc:sldMk cId="2365097496" sldId="3053"/>
            <ac:spMk id="18" creationId="{B4C8CDDA-0127-9F80-4046-FDABD5DEAE61}"/>
          </ac:spMkLst>
        </pc:spChg>
        <pc:spChg chg="add mod">
          <ac:chgData name="Anne Kamphuis" userId="ce9ea96d-e407-4aa2-b733-d4950547a826" providerId="ADAL" clId="{7A4D789A-589D-4A0E-A7DD-550BA7218823}" dt="2025-01-17T14:03:17.838" v="1066"/>
          <ac:spMkLst>
            <pc:docMk/>
            <pc:sldMk cId="2365097496" sldId="3053"/>
            <ac:spMk id="20" creationId="{2750DC1B-D325-52DE-2444-C0C89D4ED0D0}"/>
          </ac:spMkLst>
        </pc:spChg>
        <pc:grpChg chg="add mod">
          <ac:chgData name="Anne Kamphuis" userId="ce9ea96d-e407-4aa2-b733-d4950547a826" providerId="ADAL" clId="{7A4D789A-589D-4A0E-A7DD-550BA7218823}" dt="2025-01-17T14:04:32.686" v="1074" actId="1076"/>
          <ac:grpSpMkLst>
            <pc:docMk/>
            <pc:sldMk cId="2365097496" sldId="3053"/>
            <ac:grpSpMk id="13" creationId="{CB88DBAD-033A-8FD9-741B-9C65216BE6CB}"/>
          </ac:grpSpMkLst>
        </pc:grpChg>
        <pc:picChg chg="mod">
          <ac:chgData name="Anne Kamphuis" userId="ce9ea96d-e407-4aa2-b733-d4950547a826" providerId="ADAL" clId="{7A4D789A-589D-4A0E-A7DD-550BA7218823}" dt="2025-01-17T13:36:41.297" v="361" actId="14100"/>
          <ac:picMkLst>
            <pc:docMk/>
            <pc:sldMk cId="2365097496" sldId="3053"/>
            <ac:picMk id="6" creationId="{1717495B-0B36-74AC-8398-9D09067C5644}"/>
          </ac:picMkLst>
        </pc:picChg>
        <pc:picChg chg="mod">
          <ac:chgData name="Anne Kamphuis" userId="ce9ea96d-e407-4aa2-b733-d4950547a826" providerId="ADAL" clId="{7A4D789A-589D-4A0E-A7DD-550BA7218823}" dt="2025-01-17T13:43:47.841" v="531"/>
          <ac:picMkLst>
            <pc:docMk/>
            <pc:sldMk cId="2365097496" sldId="3053"/>
            <ac:picMk id="14" creationId="{DF6D8295-8472-7ED0-4D53-5AF4CA760AC4}"/>
          </ac:picMkLst>
        </pc:picChg>
        <pc:picChg chg="mod">
          <ac:chgData name="Anne Kamphuis" userId="ce9ea96d-e407-4aa2-b733-d4950547a826" providerId="ADAL" clId="{7A4D789A-589D-4A0E-A7DD-550BA7218823}" dt="2025-01-17T13:43:47.841" v="531"/>
          <ac:picMkLst>
            <pc:docMk/>
            <pc:sldMk cId="2365097496" sldId="3053"/>
            <ac:picMk id="15" creationId="{D862818C-42DC-854F-1CA3-61B71B4F14E2}"/>
          </ac:picMkLst>
        </pc:picChg>
        <pc:picChg chg="add mod">
          <ac:chgData name="Anne Kamphuis" userId="ce9ea96d-e407-4aa2-b733-d4950547a826" providerId="ADAL" clId="{7A4D789A-589D-4A0E-A7DD-550BA7218823}" dt="2025-01-17T14:03:31.529" v="1068"/>
          <ac:picMkLst>
            <pc:docMk/>
            <pc:sldMk cId="2365097496" sldId="3053"/>
            <ac:picMk id="21" creationId="{BEC4E835-AFC1-C30A-AE96-6E0871BC5320}"/>
          </ac:picMkLst>
        </pc:picChg>
      </pc:sldChg>
      <pc:sldChg chg="addSp delSp modSp add mod">
        <pc:chgData name="Anne Kamphuis" userId="ce9ea96d-e407-4aa2-b733-d4950547a826" providerId="ADAL" clId="{7A4D789A-589D-4A0E-A7DD-550BA7218823}" dt="2025-01-22T15:47:20.878" v="1433" actId="403"/>
        <pc:sldMkLst>
          <pc:docMk/>
          <pc:sldMk cId="4067732244" sldId="3054"/>
        </pc:sldMkLst>
        <pc:spChg chg="mod">
          <ac:chgData name="Anne Kamphuis" userId="ce9ea96d-e407-4aa2-b733-d4950547a826" providerId="ADAL" clId="{7A4D789A-589D-4A0E-A7DD-550BA7218823}" dt="2025-01-21T12:15:38.765" v="1331" actId="20577"/>
          <ac:spMkLst>
            <pc:docMk/>
            <pc:sldMk cId="4067732244" sldId="3054"/>
            <ac:spMk id="9" creationId="{0CDDFFC5-E15F-0D1B-3F54-89186A9FD9BE}"/>
          </ac:spMkLst>
        </pc:spChg>
        <pc:spChg chg="add mod">
          <ac:chgData name="Anne Kamphuis" userId="ce9ea96d-e407-4aa2-b733-d4950547a826" providerId="ADAL" clId="{7A4D789A-589D-4A0E-A7DD-550BA7218823}" dt="2025-01-22T15:47:20.878" v="1433" actId="403"/>
          <ac:spMkLst>
            <pc:docMk/>
            <pc:sldMk cId="4067732244" sldId="3054"/>
            <ac:spMk id="10" creationId="{2BA14080-654F-C463-BFBF-DCD555799BE2}"/>
          </ac:spMkLst>
        </pc:spChg>
        <pc:picChg chg="add del mod">
          <ac:chgData name="Anne Kamphuis" userId="ce9ea96d-e407-4aa2-b733-d4950547a826" providerId="ADAL" clId="{7A4D789A-589D-4A0E-A7DD-550BA7218823}" dt="2025-01-22T15:43:42.098" v="1398" actId="478"/>
          <ac:picMkLst>
            <pc:docMk/>
            <pc:sldMk cId="4067732244" sldId="3054"/>
            <ac:picMk id="3" creationId="{AF1773CA-4DBD-6D24-F442-CC7E1ED03061}"/>
          </ac:picMkLst>
        </pc:picChg>
      </pc:sldChg>
      <pc:sldChg chg="add del">
        <pc:chgData name="Anne Kamphuis" userId="ce9ea96d-e407-4aa2-b733-d4950547a826" providerId="ADAL" clId="{7A4D789A-589D-4A0E-A7DD-550BA7218823}" dt="2025-01-17T13:52:38.364" v="953" actId="47"/>
        <pc:sldMkLst>
          <pc:docMk/>
          <pc:sldMk cId="2776752586" sldId="3055"/>
        </pc:sldMkLst>
      </pc:sldChg>
      <pc:sldChg chg="delSp modSp add mod ord">
        <pc:chgData name="Anne Kamphuis" userId="ce9ea96d-e407-4aa2-b733-d4950547a826" providerId="ADAL" clId="{7A4D789A-589D-4A0E-A7DD-550BA7218823}" dt="2025-01-22T15:46:58.535" v="1427" actId="403"/>
        <pc:sldMkLst>
          <pc:docMk/>
          <pc:sldMk cId="3915409354" sldId="3056"/>
        </pc:sldMkLst>
        <pc:spChg chg="mod">
          <ac:chgData name="Anne Kamphuis" userId="ce9ea96d-e407-4aa2-b733-d4950547a826" providerId="ADAL" clId="{7A4D789A-589D-4A0E-A7DD-550BA7218823}" dt="2025-01-22T15:46:58.535" v="1427" actId="403"/>
          <ac:spMkLst>
            <pc:docMk/>
            <pc:sldMk cId="3915409354" sldId="3056"/>
            <ac:spMk id="2" creationId="{75726E35-B71E-E264-F41E-A7413E39507A}"/>
          </ac:spMkLst>
        </pc:spChg>
        <pc:spChg chg="mod">
          <ac:chgData name="Anne Kamphuis" userId="ce9ea96d-e407-4aa2-b733-d4950547a826" providerId="ADAL" clId="{7A4D789A-589D-4A0E-A7DD-550BA7218823}" dt="2025-01-17T13:49:01.755" v="825" actId="20577"/>
          <ac:spMkLst>
            <pc:docMk/>
            <pc:sldMk cId="3915409354" sldId="3056"/>
            <ac:spMk id="9" creationId="{FBF5F947-12CC-EA94-5DCE-DE16E56F5BB8}"/>
          </ac:spMkLst>
        </pc:spChg>
        <pc:picChg chg="del">
          <ac:chgData name="Anne Kamphuis" userId="ce9ea96d-e407-4aa2-b733-d4950547a826" providerId="ADAL" clId="{7A4D789A-589D-4A0E-A7DD-550BA7218823}" dt="2025-01-22T15:46:35.217" v="1409" actId="478"/>
          <ac:picMkLst>
            <pc:docMk/>
            <pc:sldMk cId="3915409354" sldId="3056"/>
            <ac:picMk id="3" creationId="{65F9F36B-58CE-5222-58EE-DE62FEDDFB30}"/>
          </ac:picMkLst>
        </pc:picChg>
      </pc:sldChg>
      <pc:sldChg chg="modSp add mod">
        <pc:chgData name="Anne Kamphuis" userId="ce9ea96d-e407-4aa2-b733-d4950547a826" providerId="ADAL" clId="{7A4D789A-589D-4A0E-A7DD-550BA7218823}" dt="2025-01-17T13:55:00.233" v="1045" actId="1076"/>
        <pc:sldMkLst>
          <pc:docMk/>
          <pc:sldMk cId="625508658" sldId="3057"/>
        </pc:sldMkLst>
        <pc:spChg chg="mod">
          <ac:chgData name="Anne Kamphuis" userId="ce9ea96d-e407-4aa2-b733-d4950547a826" providerId="ADAL" clId="{7A4D789A-589D-4A0E-A7DD-550BA7218823}" dt="2025-01-17T13:55:00.233" v="1045" actId="1076"/>
          <ac:spMkLst>
            <pc:docMk/>
            <pc:sldMk cId="625508658" sldId="3057"/>
            <ac:spMk id="9" creationId="{91E08CF9-162A-B7BD-6EB7-91BB6FFE05B7}"/>
          </ac:spMkLst>
        </pc:spChg>
      </pc:sldChg>
      <pc:sldChg chg="addSp delSp modSp add mod">
        <pc:chgData name="Anne Kamphuis" userId="ce9ea96d-e407-4aa2-b733-d4950547a826" providerId="ADAL" clId="{7A4D789A-589D-4A0E-A7DD-550BA7218823}" dt="2025-01-17T13:54:16.273" v="1042" actId="1076"/>
        <pc:sldMkLst>
          <pc:docMk/>
          <pc:sldMk cId="4201370134" sldId="3058"/>
        </pc:sldMkLst>
        <pc:spChg chg="add mod">
          <ac:chgData name="Anne Kamphuis" userId="ce9ea96d-e407-4aa2-b733-d4950547a826" providerId="ADAL" clId="{7A4D789A-589D-4A0E-A7DD-550BA7218823}" dt="2025-01-17T13:54:16.273" v="1042" actId="1076"/>
          <ac:spMkLst>
            <pc:docMk/>
            <pc:sldMk cId="4201370134" sldId="3058"/>
            <ac:spMk id="2" creationId="{E78FCFEB-816B-6A08-BB3F-3ED0660EA37B}"/>
          </ac:spMkLst>
        </pc:spChg>
      </pc:sldChg>
      <pc:sldChg chg="addSp delSp modSp add mod ord">
        <pc:chgData name="Anne Kamphuis" userId="ce9ea96d-e407-4aa2-b733-d4950547a826" providerId="ADAL" clId="{7A4D789A-589D-4A0E-A7DD-550BA7218823}" dt="2025-01-17T14:06:52.989" v="1086" actId="1076"/>
        <pc:sldMkLst>
          <pc:docMk/>
          <pc:sldMk cId="1142418322" sldId="3059"/>
        </pc:sldMkLst>
        <pc:picChg chg="add mod">
          <ac:chgData name="Anne Kamphuis" userId="ce9ea96d-e407-4aa2-b733-d4950547a826" providerId="ADAL" clId="{7A4D789A-589D-4A0E-A7DD-550BA7218823}" dt="2025-01-17T14:06:52.989" v="1086" actId="1076"/>
          <ac:picMkLst>
            <pc:docMk/>
            <pc:sldMk cId="1142418322" sldId="3059"/>
            <ac:picMk id="3" creationId="{C16F0842-010F-6E71-831C-DC0C15EF3C92}"/>
          </ac:picMkLst>
        </pc:picChg>
      </pc:sldChg>
      <pc:sldChg chg="modSp mod">
        <pc:chgData name="Anne Kamphuis" userId="ce9ea96d-e407-4aa2-b733-d4950547a826" providerId="ADAL" clId="{7A4D789A-589D-4A0E-A7DD-550BA7218823}" dt="2025-01-22T15:48:14.673" v="1440" actId="1076"/>
        <pc:sldMkLst>
          <pc:docMk/>
          <pc:sldMk cId="3493512089" sldId="3060"/>
        </pc:sldMkLst>
        <pc:picChg chg="mod">
          <ac:chgData name="Anne Kamphuis" userId="ce9ea96d-e407-4aa2-b733-d4950547a826" providerId="ADAL" clId="{7A4D789A-589D-4A0E-A7DD-550BA7218823}" dt="2025-01-22T15:48:14.673" v="1440" actId="1076"/>
          <ac:picMkLst>
            <pc:docMk/>
            <pc:sldMk cId="3493512089" sldId="3060"/>
            <ac:picMk id="6" creationId="{9033B89E-C0D4-BF3F-C665-7387DE7A48AD}"/>
          </ac:picMkLst>
        </pc:picChg>
      </pc:sldChg>
      <pc:sldChg chg="modSp mod">
        <pc:chgData name="Anne Kamphuis" userId="ce9ea96d-e407-4aa2-b733-d4950547a826" providerId="ADAL" clId="{7A4D789A-589D-4A0E-A7DD-550BA7218823}" dt="2025-01-22T15:47:42.317" v="1439" actId="403"/>
        <pc:sldMkLst>
          <pc:docMk/>
          <pc:sldMk cId="4288381241" sldId="3062"/>
        </pc:sldMkLst>
        <pc:spChg chg="mod">
          <ac:chgData name="Anne Kamphuis" userId="ce9ea96d-e407-4aa2-b733-d4950547a826" providerId="ADAL" clId="{7A4D789A-589D-4A0E-A7DD-550BA7218823}" dt="2025-01-22T15:47:42.317" v="1439" actId="403"/>
          <ac:spMkLst>
            <pc:docMk/>
            <pc:sldMk cId="4288381241" sldId="3062"/>
            <ac:spMk id="4" creationId="{0AF06E6A-48E0-B2E8-BCF2-33EE7C586D2A}"/>
          </ac:spMkLst>
        </pc:spChg>
      </pc:sldChg>
      <pc:sldMasterChg chg="del delSldLayout">
        <pc:chgData name="Anne Kamphuis" userId="ce9ea96d-e407-4aa2-b733-d4950547a826" providerId="ADAL" clId="{7A4D789A-589D-4A0E-A7DD-550BA7218823}" dt="2025-01-17T13:17:25.045" v="0" actId="47"/>
        <pc:sldMasterMkLst>
          <pc:docMk/>
          <pc:sldMasterMk cId="623269670" sldId="2147483648"/>
        </pc:sldMasterMkLst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3476372926" sldId="2147483649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2751279332" sldId="2147483650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1688455052" sldId="2147483651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3464289126" sldId="2147483652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2288614181" sldId="2147483653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371046221" sldId="2147483654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2195802983" sldId="2147483655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1327127317" sldId="2147483656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1150156746" sldId="2147483657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3867066379" sldId="2147483658"/>
          </pc:sldLayoutMkLst>
        </pc:sldLayoutChg>
        <pc:sldLayoutChg chg="del">
          <pc:chgData name="Anne Kamphuis" userId="ce9ea96d-e407-4aa2-b733-d4950547a826" providerId="ADAL" clId="{7A4D789A-589D-4A0E-A7DD-550BA7218823}" dt="2025-01-17T13:17:25.045" v="0" actId="47"/>
          <pc:sldLayoutMkLst>
            <pc:docMk/>
            <pc:sldMasterMk cId="623269670" sldId="2147483648"/>
            <pc:sldLayoutMk cId="2148517067" sldId="2147483659"/>
          </pc:sldLayoutMkLst>
        </pc:sldLayoutChg>
      </pc:sldMasterChg>
      <pc:sldMasterChg chg="delSldLayout">
        <pc:chgData name="Anne Kamphuis" userId="ce9ea96d-e407-4aa2-b733-d4950547a826" providerId="ADAL" clId="{7A4D789A-589D-4A0E-A7DD-550BA7218823}" dt="2025-01-17T14:06:25.380" v="1082" actId="47"/>
        <pc:sldMasterMkLst>
          <pc:docMk/>
          <pc:sldMasterMk cId="3958554373" sldId="2147483672"/>
        </pc:sldMasterMkLst>
        <pc:sldLayoutChg chg="del">
          <pc:chgData name="Anne Kamphuis" userId="ce9ea96d-e407-4aa2-b733-d4950547a826" providerId="ADAL" clId="{7A4D789A-589D-4A0E-A7DD-550BA7218823}" dt="2025-01-17T14:06:25.380" v="1082" actId="47"/>
          <pc:sldLayoutMkLst>
            <pc:docMk/>
            <pc:sldMasterMk cId="3958554373" sldId="2147483672"/>
            <pc:sldLayoutMk cId="3777306435" sldId="2147483684"/>
          </pc:sldLayoutMkLst>
        </pc:sldLayoutChg>
      </pc:sldMasterChg>
    </pc:docChg>
  </pc:docChgLst>
  <pc:docChgLst>
    <pc:chgData name="Niek Schemmekes" userId="S::niek.schemmekes@rhdhv.com::73f0c136-557b-4d64-b53a-86f6cd3a746a" providerId="AD" clId="Web-{0DD8414F-7D42-E773-92FB-66CDCE084C47}"/>
    <pc:docChg chg="modSld">
      <pc:chgData name="Niek Schemmekes" userId="S::niek.schemmekes@rhdhv.com::73f0c136-557b-4d64-b53a-86f6cd3a746a" providerId="AD" clId="Web-{0DD8414F-7D42-E773-92FB-66CDCE084C47}" dt="2025-01-20T09:28:28.025" v="79" actId="1076"/>
      <pc:docMkLst>
        <pc:docMk/>
      </pc:docMkLst>
      <pc:sldChg chg="addSp modSp">
        <pc:chgData name="Niek Schemmekes" userId="S::niek.schemmekes@rhdhv.com::73f0c136-557b-4d64-b53a-86f6cd3a746a" providerId="AD" clId="Web-{0DD8414F-7D42-E773-92FB-66CDCE084C47}" dt="2025-01-20T09:28:28.025" v="79" actId="1076"/>
        <pc:sldMkLst>
          <pc:docMk/>
          <pc:sldMk cId="847987800" sldId="3028"/>
        </pc:sldMkLst>
        <pc:picChg chg="mod">
          <ac:chgData name="Niek Schemmekes" userId="S::niek.schemmekes@rhdhv.com::73f0c136-557b-4d64-b53a-86f6cd3a746a" providerId="AD" clId="Web-{0DD8414F-7D42-E773-92FB-66CDCE084C47}" dt="2025-01-20T09:27:57.696" v="68" actId="1076"/>
          <ac:picMkLst>
            <pc:docMk/>
            <pc:sldMk cId="847987800" sldId="3028"/>
            <ac:picMk id="5" creationId="{BBC8A6ED-A6A5-9BDF-F2A5-480BA98E65C7}"/>
          </ac:picMkLst>
        </pc:picChg>
      </pc:sldChg>
      <pc:sldChg chg="addSp delSp modSp">
        <pc:chgData name="Niek Schemmekes" userId="S::niek.schemmekes@rhdhv.com::73f0c136-557b-4d64-b53a-86f6cd3a746a" providerId="AD" clId="Web-{0DD8414F-7D42-E773-92FB-66CDCE084C47}" dt="2025-01-20T09:27:44.727" v="65" actId="20577"/>
        <pc:sldMkLst>
          <pc:docMk/>
          <pc:sldMk cId="2365097496" sldId="3053"/>
        </pc:sldMkLst>
        <pc:spChg chg="add mod">
          <ac:chgData name="Niek Schemmekes" userId="S::niek.schemmekes@rhdhv.com::73f0c136-557b-4d64-b53a-86f6cd3a746a" providerId="AD" clId="Web-{0DD8414F-7D42-E773-92FB-66CDCE084C47}" dt="2025-01-20T09:27:44.727" v="65" actId="20577"/>
          <ac:spMkLst>
            <pc:docMk/>
            <pc:sldMk cId="2365097496" sldId="3053"/>
            <ac:spMk id="4" creationId="{DF9F56AA-699F-0962-1A4E-BEDBD07595A9}"/>
          </ac:spMkLst>
        </pc:spChg>
        <pc:spChg chg="add mod">
          <ac:chgData name="Niek Schemmekes" userId="S::niek.schemmekes@rhdhv.com::73f0c136-557b-4d64-b53a-86f6cd3a746a" providerId="AD" clId="Web-{0DD8414F-7D42-E773-92FB-66CDCE084C47}" dt="2025-01-20T09:24:54.800" v="10" actId="1076"/>
          <ac:spMkLst>
            <pc:docMk/>
            <pc:sldMk cId="2365097496" sldId="3053"/>
            <ac:spMk id="5" creationId="{F14954A9-5369-C83E-BE4C-3AC6474F3E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815C9-8D1F-417B-99E4-2C273C75958C}" type="datetimeFigureOut">
              <a:rPr lang="nl-NL" smtClean="0"/>
              <a:t>22-1-2025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BD2D-801B-44A1-98AD-5993CEAA56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229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0D4A5-50E0-52A2-9E8E-33E71D8E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E85F805-C888-7DC1-281B-AA899969C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ECCC8DC-AAC0-9779-8E47-91EDFD144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80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6FD0-BB61-4B15-4EDF-C58860362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A11011-FFB4-3EA6-E645-E4FE13B27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436A35-C203-EA5A-BFE0-14B97ED3E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775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FB514-60B4-786D-9BE3-A3A8BE916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1AC3F91-20E6-89F1-602B-CB5241F0D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659B65F-FCF1-9397-BDB9-B13C30D34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0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44343-F37A-4DDF-AEF2-1CD5711A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B6768F0-A303-3ABA-4CE3-C39C70CEB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F92F462-1F7A-6E25-837E-97649E00B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39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A64C-E0DB-4E86-6A95-B5A66F9E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3FF3D0-98F1-7795-7F1D-B21D19D62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596523-6525-0D60-E3F1-DE630DF5E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922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E0372-4995-2150-B8C4-EDBB6172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AEBA53-CA13-F5BC-81F6-E31D41B9B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C242B61-0150-8480-5AD2-2498464E6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87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9B874-8EEC-BF90-E726-4ED76699E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5C67677-A838-8111-CF1D-E29520FCA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DFF5490-AF06-FB92-15F2-EC5967EF0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252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328C3-4274-1E6D-E90A-57A1E3BEE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09E517-434D-B468-38D7-F885C69FA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A47754-4D12-A46D-115D-9CF42ABDE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045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75F6C69-DE5E-C501-23C1-C8FCF2A1A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2935BA0-4140-9AD5-85BA-F50467A4F1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DCD29499-3F73-4A47-4994-4100624D6E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779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A86A-B797-C05E-FC7A-B04D76E0D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291250-7280-2ADD-4783-4176A9ADE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BFC779F-98B8-1434-F524-113A256A9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90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3D6C-6043-53E5-CDF5-4D4ABF00B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E048625-9575-D21A-5AF1-D1A242373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99CA4DB-A566-3B05-871E-CC6F24E9A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61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68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01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62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In het figuur staat het “Basisniveau” weergeven; in het rood is het “Minimumniveau” aangegeven. Alles &gt;19 kW hoeft pas na 2030 ZE; alles &lt; 19 kW nog steeds in 2028 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2BD2D-801B-44A1-98AD-5993CEAA568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561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C3D98-BCA4-F4A5-C6CE-AC9229747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0EED6B-33B2-C29B-C37C-5EE2A13F0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EC969F-7B9D-747C-710A-A5653A2FB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01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C06F8-D615-4D16-A0B5-AC8F32CDC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35BC95E-7667-46A6-B53C-BA7929335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8A1C0E-09EF-4E16-B099-960BDAD0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1AD8E7-3351-432B-BEFD-C8D8F46B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D90596-624B-4B79-9DA9-AEF95210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60001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DCDB9-98A6-4403-9832-AEBC801D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19B833D-97AE-40D4-85C7-F868BBC3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F662A9-223C-4D52-AE69-88A7090D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14C917-4CF1-4C7E-8414-A2A2332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18AD6E-AC1F-4A82-8EEA-5CF57342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4771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DE6C6E0-9B98-4884-B74F-582B81D16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F6B3CD-BF05-4751-965F-C289EC3E7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3ECFC-A8C1-4A44-B8F2-5EF1A4DC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68C6F7-98AC-4A86-8FAF-73734ACE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00E9E1-4936-4C40-B2BD-4D507B34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8636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xter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92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2119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2119" y="0"/>
            <a:ext cx="12187767" cy="6854824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nl-NL" sz="2400"/>
          </a:p>
        </p:txBody>
      </p:sp>
      <p:sp>
        <p:nvSpPr>
          <p:cNvPr id="12" name="Freeform 5"/>
          <p:cNvSpPr>
            <a:spLocks noChangeAspect="1"/>
          </p:cNvSpPr>
          <p:nvPr userDrawn="1"/>
        </p:nvSpPr>
        <p:spPr bwMode="auto">
          <a:xfrm>
            <a:off x="1" y="0"/>
            <a:ext cx="6744844" cy="6859200"/>
          </a:xfrm>
          <a:custGeom>
            <a:avLst/>
            <a:gdLst>
              <a:gd name="T0" fmla="*/ 1417 w 1417"/>
              <a:gd name="T1" fmla="*/ 0 h 1441"/>
              <a:gd name="T2" fmla="*/ 0 w 1417"/>
              <a:gd name="T3" fmla="*/ 0 h 1441"/>
              <a:gd name="T4" fmla="*/ 0 w 1417"/>
              <a:gd name="T5" fmla="*/ 1441 h 1441"/>
              <a:gd name="T6" fmla="*/ 598 w 1417"/>
              <a:gd name="T7" fmla="*/ 1441 h 1441"/>
              <a:gd name="T8" fmla="*/ 1417 w 1417"/>
              <a:gd name="T9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7" h="1441">
                <a:moveTo>
                  <a:pt x="141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0" y="1441"/>
                  <a:pt x="599" y="1441"/>
                  <a:pt x="598" y="1441"/>
                </a:cubicBezTo>
                <a:cubicBezTo>
                  <a:pt x="1259" y="419"/>
                  <a:pt x="1417" y="0"/>
                  <a:pt x="1417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nl-NL" sz="240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503712" y="5448000"/>
            <a:ext cx="8256488" cy="1184933"/>
          </a:xfr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 marL="431989" indent="0">
              <a:buNone/>
              <a:defRPr sz="2667" b="1" cap="all" baseline="0">
                <a:solidFill>
                  <a:schemeClr val="accent1"/>
                </a:solidFill>
              </a:defRPr>
            </a:lvl1pPr>
            <a:lvl2pPr marL="0" indent="241294">
              <a:lnSpc>
                <a:spcPts val="1600"/>
              </a:lnSpc>
              <a:spcAft>
                <a:spcPts val="1600"/>
              </a:spcAft>
              <a:buNone/>
              <a:defRPr sz="1333">
                <a:solidFill>
                  <a:schemeClr val="bg1"/>
                </a:solidFill>
              </a:defRPr>
            </a:lvl2pPr>
            <a:lvl3pPr marL="0" indent="0">
              <a:lnSpc>
                <a:spcPts val="1600"/>
              </a:lnSpc>
              <a:buNone/>
              <a:defRPr sz="1333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CLICK TO EDIT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520000" y="1665158"/>
            <a:ext cx="6240200" cy="3333445"/>
          </a:xfrm>
          <a:ln>
            <a:noFill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695983">
              <a:lnSpc>
                <a:spcPts val="4667"/>
              </a:lnSpc>
              <a:buNone/>
              <a:defRPr sz="4267" b="1" i="1">
                <a:solidFill>
                  <a:schemeClr val="bg1"/>
                </a:solidFill>
              </a:defRPr>
            </a:lvl1pPr>
            <a:lvl2pPr marL="383990" indent="0">
              <a:lnSpc>
                <a:spcPts val="4667"/>
              </a:lnSpc>
              <a:buNone/>
              <a:defRPr sz="4267" b="1" i="1">
                <a:solidFill>
                  <a:schemeClr val="bg1"/>
                </a:solidFill>
              </a:defRPr>
            </a:lvl2pPr>
            <a:lvl3pPr marL="719649" indent="-719649">
              <a:lnSpc>
                <a:spcPts val="4667"/>
              </a:lnSpc>
              <a:buNone/>
              <a:defRPr sz="4267" b="1" i="1">
                <a:solidFill>
                  <a:schemeClr val="bg1"/>
                </a:solidFill>
              </a:defRPr>
            </a:lvl3pPr>
          </a:lstStyle>
          <a:p>
            <a:pPr lvl="0"/>
            <a:r>
              <a:rPr lang="nl-NL"/>
              <a:t>Click here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493AF-7F18-4B8F-AD06-104E93F45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1" y="500675"/>
            <a:ext cx="5485511" cy="1824203"/>
          </a:xfrm>
        </p:spPr>
        <p:txBody>
          <a:bodyPr anchor="b">
            <a:noAutofit/>
          </a:bodyPr>
          <a:lstStyle>
            <a:lvl1pPr algn="r" defTabSz="143996">
              <a:lnSpc>
                <a:spcPts val="4667"/>
              </a:lnSpc>
              <a:defRPr sz="4267" i="1"/>
            </a:lvl1pPr>
          </a:lstStyle>
          <a:p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, 2-3 </a:t>
            </a:r>
            <a:r>
              <a:rPr lang="nl-NL" err="1"/>
              <a:t>lines</a:t>
            </a:r>
            <a:r>
              <a:rPr lang="nl-NL"/>
              <a:t>			</a:t>
            </a:r>
          </a:p>
        </p:txBody>
      </p:sp>
      <p:pic>
        <p:nvPicPr>
          <p:cNvPr id="15" name="corpLogo">
            <a:extLst>
              <a:ext uri="{FF2B5EF4-FFF2-40B4-BE49-F238E27FC236}">
                <a16:creationId xmlns:a16="http://schemas.microsoft.com/office/drawing/2014/main" id="{2C724B23-BCA5-9B4E-0D48-AEA6C11BC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1" y="5491203"/>
            <a:ext cx="2594463" cy="11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61409"/>
      </p:ext>
    </p:extLst>
  </p:cSld>
  <p:clrMapOvr>
    <a:masterClrMapping/>
  </p:clrMapOvr>
  <p:transition spd="slow"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92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2119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00" y="1968231"/>
            <a:ext cx="9240469" cy="54279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4533"/>
              </a:lnSpc>
              <a:defRPr sz="3733" b="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00" y="2655104"/>
            <a:ext cx="6648181" cy="389853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3200"/>
              </a:lnSpc>
              <a:buNone/>
              <a:defRPr sz="240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80000" y="3168000"/>
            <a:ext cx="408000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FontTx/>
              <a:buNone/>
              <a:defRPr sz="1733"/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2119" y="0"/>
            <a:ext cx="12187767" cy="6854824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nl-NL" sz="2400"/>
          </a:p>
        </p:txBody>
      </p:sp>
      <p:pic>
        <p:nvPicPr>
          <p:cNvPr id="6" name="pic_frimage">
            <a:extLst>
              <a:ext uri="{FF2B5EF4-FFF2-40B4-BE49-F238E27FC236}">
                <a16:creationId xmlns:a16="http://schemas.microsoft.com/office/drawing/2014/main" id="{D3178DC2-9688-DAF5-2A8E-458D0B94D33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corpLogo">
            <a:extLst>
              <a:ext uri="{FF2B5EF4-FFF2-40B4-BE49-F238E27FC236}">
                <a16:creationId xmlns:a16="http://schemas.microsoft.com/office/drawing/2014/main" id="{CB0836AA-5BF0-59F9-420B-E22571AF0B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32002"/>
            <a:ext cx="2594463" cy="11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202"/>
      </p:ext>
    </p:extLst>
  </p:cSld>
  <p:clrMapOvr>
    <a:masterClrMapping/>
  </p:clrMapOvr>
  <p:transition spd="slow"/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00" y="1968000"/>
            <a:ext cx="9518400" cy="54279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4533"/>
              </a:lnSpc>
              <a:defRPr sz="3733" b="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00" y="2654400"/>
            <a:ext cx="6648000" cy="720413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3200"/>
              </a:lnSpc>
              <a:buNone/>
              <a:defRPr sz="240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80000" y="3480000"/>
            <a:ext cx="4080000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FontTx/>
              <a:buNone/>
              <a:defRPr sz="1733"/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pic>
        <p:nvPicPr>
          <p:cNvPr id="5" name="pic_front">
            <a:extLst>
              <a:ext uri="{FF2B5EF4-FFF2-40B4-BE49-F238E27FC236}">
                <a16:creationId xmlns:a16="http://schemas.microsoft.com/office/drawing/2014/main" id="{8AFC36BC-5A2A-00CC-0EBD-FC8ABF0D702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corpLogo">
            <a:extLst>
              <a:ext uri="{FF2B5EF4-FFF2-40B4-BE49-F238E27FC236}">
                <a16:creationId xmlns:a16="http://schemas.microsoft.com/office/drawing/2014/main" id="{1CAC924E-9B3C-1697-8777-63FA81BA13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32002"/>
            <a:ext cx="2594463" cy="11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21999"/>
      </p:ext>
    </p:extLst>
  </p:cSld>
  <p:clrMapOvr>
    <a:masterClrMapping/>
  </p:clrMapOvr>
  <p:transition spd="slow"/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</p:spPr>
        <p:txBody>
          <a:bodyPr lIns="0" tIns="46800" rIns="0" bIns="46800" anchor="ctr" anchorCtr="0"/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88549"/>
            <a:ext cx="10896755" cy="5040000"/>
          </a:xfrm>
        </p:spPr>
        <p:txBody>
          <a:bodyPr lIns="0" tIns="0" rIns="0" bIns="0">
            <a:normAutofit/>
          </a:bodyPr>
          <a:lstStyle>
            <a:lvl1pPr marL="380990" indent="-38099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133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2133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402858"/>
      </p:ext>
    </p:extLst>
  </p:cSld>
  <p:clrMapOvr>
    <a:masterClrMapping/>
  </p:clrMapOvr>
  <p:transition spd="slow"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</p:spPr>
        <p:txBody>
          <a:bodyPr anchor="ctr" anchorCtr="0"/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627966"/>
            <a:ext cx="10896000" cy="4612703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3999" y="1087704"/>
            <a:ext cx="10896000" cy="4322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3307"/>
              </a:lnSpc>
              <a:buNone/>
              <a:defRPr sz="3200" i="1"/>
            </a:lvl1pPr>
          </a:lstStyle>
          <a:p>
            <a:pPr lvl="0"/>
            <a:r>
              <a:rPr lang="nl-NL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63275011"/>
      </p:ext>
    </p:extLst>
  </p:cSld>
  <p:clrMapOvr>
    <a:masterClrMapping/>
  </p:clrMapOvr>
  <p:transition spd="slow"/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</p:spPr>
        <p:txBody>
          <a:bodyPr lIns="0" tIns="0" rIns="0" bIns="0" anchor="ctr" anchorCtr="0"/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000" y="1188550"/>
            <a:ext cx="5280000" cy="505211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6240000" y="1188550"/>
            <a:ext cx="5280000" cy="505211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29776568"/>
      </p:ext>
    </p:extLst>
  </p:cSld>
  <p:clrMapOvr>
    <a:masterClrMapping/>
  </p:clrMapOvr>
  <p:transition spd="slow"/>
  <p:hf hdr="0" ft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4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</p:spPr>
        <p:txBody>
          <a:bodyPr anchor="ctr" anchorCtr="0"/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24000" y="1188549"/>
            <a:ext cx="5280000" cy="5040000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DB9C345-7270-9A2D-EB67-61D12D3316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3898" y="1189567"/>
            <a:ext cx="5298700" cy="50397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725951033"/>
      </p:ext>
    </p:extLst>
  </p:cSld>
  <p:clrMapOvr>
    <a:masterClrMapping/>
  </p:clrMapOvr>
  <p:transition spd="slow"/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Un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</p:spPr>
        <p:txBody>
          <a:bodyPr anchor="ctr" anchorCtr="0"/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000" y="1188549"/>
            <a:ext cx="4320000" cy="504570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286147" y="1195943"/>
            <a:ext cx="6239933" cy="5038312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1pPr>
            <a:lvl2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2pPr>
            <a:lvl3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3pPr>
            <a:lvl4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4pPr>
            <a:lvl5pPr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defRPr sz="2133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85736123"/>
      </p:ext>
    </p:extLst>
  </p:cSld>
  <p:clrMapOvr>
    <a:masterClrMapping/>
  </p:clrMapOvr>
  <p:transition spd="slow"/>
  <p:hf hdr="0" ft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4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D26F1-0AED-4C37-A460-E39CF1A6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5ED3E1-C7A8-47DD-A115-536AB109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82B504-DB19-4ED6-A39C-EBD941BA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1F3FDA-006D-47C2-ACAD-B63E76F5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9898B5-2125-4CFA-BFD1-1BDA73C8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30894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</p:spPr>
        <p:txBody>
          <a:bodyPr anchor="ctr"/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624419" y="1122883"/>
            <a:ext cx="10896000" cy="5104957"/>
          </a:xfrm>
        </p:spPr>
        <p:txBody>
          <a:bodyPr/>
          <a:lstStyle/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1475317446"/>
      </p:ext>
    </p:extLst>
  </p:cSld>
  <p:clrMapOvr>
    <a:masterClrMapping/>
  </p:clrMapOvr>
  <p:transition spd="slow"/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1"/>
            <a:ext cx="12192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2119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00" y="1877361"/>
            <a:ext cx="9505056" cy="54279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4533"/>
              </a:lnSpc>
              <a:defRPr sz="3733" b="0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00" y="2564235"/>
            <a:ext cx="6939936" cy="720413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3200"/>
              </a:lnSpc>
              <a:buNone/>
              <a:defRPr sz="240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subtitle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80000" y="3478992"/>
            <a:ext cx="3196619" cy="526072"/>
          </a:xfrm>
        </p:spPr>
        <p:txBody>
          <a:bodyPr lIns="0" rIns="0">
            <a:noAutofit/>
          </a:bodyPr>
          <a:lstStyle>
            <a:lvl1pPr marL="0" indent="0">
              <a:lnSpc>
                <a:spcPts val="2267"/>
              </a:lnSpc>
              <a:buFontTx/>
              <a:buNone/>
              <a:defRPr sz="1733"/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2119" y="0"/>
            <a:ext cx="12187767" cy="6854824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nl-NL" sz="2400"/>
          </a:p>
        </p:txBody>
      </p:sp>
      <p:pic>
        <p:nvPicPr>
          <p:cNvPr id="6" name="pic_frimage">
            <a:extLst>
              <a:ext uri="{FF2B5EF4-FFF2-40B4-BE49-F238E27FC236}">
                <a16:creationId xmlns:a16="http://schemas.microsoft.com/office/drawing/2014/main" id="{458FE0BC-897D-F421-39D3-A9D180FA6C65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64554"/>
      </p:ext>
    </p:extLst>
  </p:cSld>
  <p:clrMapOvr>
    <a:masterClrMapping/>
  </p:clrMapOvr>
  <p:transition spd="slow"/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4001" y="1195525"/>
            <a:ext cx="10895999" cy="2708818"/>
          </a:xfrm>
        </p:spPr>
        <p:txBody>
          <a:bodyPr wrap="square" lIns="0" tIns="0" rIns="0" bIns="0" anchor="ctr">
            <a:spAutoFit/>
          </a:bodyPr>
          <a:lstStyle>
            <a:lvl1pPr>
              <a:defRPr sz="2667"/>
            </a:lvl1pPr>
          </a:lstStyle>
          <a:p>
            <a:r>
              <a:rPr lang="nl-NL" b="0"/>
              <a:t>We look forward </a:t>
            </a:r>
            <a:r>
              <a:rPr lang="nl-NL" b="0" err="1"/>
              <a:t>to</a:t>
            </a:r>
            <a:r>
              <a:rPr lang="nl-NL" b="0"/>
              <a:t> </a:t>
            </a:r>
            <a:r>
              <a:rPr lang="nl-NL" b="0" err="1"/>
              <a:t>working</a:t>
            </a:r>
            <a:r>
              <a:rPr lang="nl-NL" b="0"/>
              <a:t> </a:t>
            </a:r>
            <a:r>
              <a:rPr lang="nl-NL" b="0" err="1"/>
              <a:t>with</a:t>
            </a:r>
            <a:r>
              <a:rPr lang="nl-NL" b="0"/>
              <a:t> you. </a:t>
            </a:r>
            <a:br>
              <a:rPr lang="nl-NL" b="0"/>
            </a:br>
            <a:br>
              <a:rPr lang="nl-NL" b="0"/>
            </a:br>
            <a:r>
              <a:rPr lang="nl-NL" b="0"/>
              <a:t>For more information </a:t>
            </a:r>
            <a:r>
              <a:rPr lang="nl-NL" b="0" err="1"/>
              <a:t>visit</a:t>
            </a:r>
            <a:r>
              <a:rPr lang="nl-NL" b="0"/>
              <a:t> </a:t>
            </a:r>
            <a:r>
              <a:rPr lang="nl-NL" b="0" err="1"/>
              <a:t>our</a:t>
            </a:r>
            <a:r>
              <a:rPr lang="nl-NL" b="0"/>
              <a:t> website</a:t>
            </a:r>
            <a:br>
              <a:rPr lang="nl-NL" b="0"/>
            </a:br>
            <a:r>
              <a:rPr lang="nl-NL" b="0"/>
              <a:t>royalhaskoningdhv.com</a:t>
            </a:r>
            <a:br>
              <a:rPr lang="nl-NL" b="0"/>
            </a:br>
            <a:br>
              <a:rPr lang="nl-NL" b="0"/>
            </a:br>
            <a:r>
              <a:rPr lang="nl-NL" sz="2667" b="0"/>
              <a:t>Contact: marcom@rhdhv.com</a:t>
            </a:r>
            <a:br>
              <a:rPr lang="nl-NL"/>
            </a:br>
            <a:endParaRPr lang="nl-NL" sz="16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391477" y="3933289"/>
            <a:ext cx="4032448" cy="20780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300000"/>
              </a:lnSpc>
            </a:pPr>
            <a:r>
              <a:rPr lang="nl-NL" sz="1600">
                <a:solidFill>
                  <a:srgbClr val="00577E"/>
                </a:solidFill>
                <a:latin typeface="Arial"/>
                <a:cs typeface="Arial"/>
              </a:rPr>
              <a:t>linkedin.com/company/royal-</a:t>
            </a:r>
            <a:r>
              <a:rPr lang="nl-NL" sz="1600" err="1">
                <a:solidFill>
                  <a:srgbClr val="00577E"/>
                </a:solidFill>
                <a:latin typeface="Arial"/>
                <a:cs typeface="Arial"/>
              </a:rPr>
              <a:t>haskoningdhv</a:t>
            </a:r>
            <a:endParaRPr lang="nl-NL" sz="1600">
              <a:solidFill>
                <a:srgbClr val="00577E"/>
              </a:solidFill>
              <a:latin typeface="Arial"/>
              <a:cs typeface="Arial"/>
            </a:endParaRPr>
          </a:p>
          <a:p>
            <a:pPr>
              <a:lnSpc>
                <a:spcPct val="300000"/>
              </a:lnSpc>
            </a:pPr>
            <a:r>
              <a:rPr lang="nl-NL" sz="1600">
                <a:solidFill>
                  <a:srgbClr val="00577E"/>
                </a:solidFill>
                <a:latin typeface="Arial"/>
                <a:cs typeface="Arial"/>
              </a:rPr>
              <a:t>@RHDHV</a:t>
            </a:r>
          </a:p>
          <a:p>
            <a:pPr>
              <a:lnSpc>
                <a:spcPct val="300000"/>
              </a:lnSpc>
            </a:pPr>
            <a:r>
              <a:rPr lang="nl-NL" sz="1600">
                <a:solidFill>
                  <a:srgbClr val="00577E"/>
                </a:solidFill>
                <a:latin typeface="Arial"/>
                <a:cs typeface="Arial"/>
              </a:rPr>
              <a:t>facebook.com/</a:t>
            </a:r>
            <a:r>
              <a:rPr lang="nl-NL" sz="1600" err="1">
                <a:solidFill>
                  <a:srgbClr val="00577E"/>
                </a:solidFill>
                <a:latin typeface="Arial"/>
                <a:cs typeface="Arial"/>
              </a:rPr>
              <a:t>RoyalHaskoningDHV</a:t>
            </a:r>
            <a:endParaRPr lang="nl-NL" sz="1600">
              <a:solidFill>
                <a:srgbClr val="00577E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19" y="4213951"/>
            <a:ext cx="428413" cy="18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79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24001" y="468218"/>
            <a:ext cx="10895999" cy="547717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24000" y="5518199"/>
            <a:ext cx="10896755" cy="792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FontTx/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23392" y="6441600"/>
            <a:ext cx="240000" cy="18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B8C648D-F6B7-DF11-D6DF-925D7E1542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71200"/>
            <a:ext cx="12192000" cy="3931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       </a:t>
            </a:r>
          </a:p>
        </p:txBody>
      </p:sp>
      <p:pic>
        <p:nvPicPr>
          <p:cNvPr id="8" name="pic_fill">
            <a:extLst>
              <a:ext uri="{FF2B5EF4-FFF2-40B4-BE49-F238E27FC236}">
                <a16:creationId xmlns:a16="http://schemas.microsoft.com/office/drawing/2014/main" id="{83695723-5045-5387-F38D-995C57839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083199"/>
            <a:ext cx="12192000" cy="17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30071"/>
      </p:ext>
    </p:extLst>
  </p:cSld>
  <p:clrMapOvr>
    <a:masterClrMapping/>
  </p:clrMapOvr>
  <p:transition spd="slow"/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672000" y="475200"/>
            <a:ext cx="4800000" cy="144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359991" indent="-359991">
              <a:buFont typeface="Arial" panose="020B0604020202020204" pitchFamily="34" charset="0"/>
              <a:buChar char="&gt;"/>
              <a:defRPr sz="2133" i="1" baseline="0"/>
            </a:lvl1pPr>
            <a:lvl2pPr marL="719982" indent="-359991">
              <a:buFont typeface="Arial" panose="020B0604020202020204" pitchFamily="34" charset="0"/>
              <a:buChar char="&gt;"/>
              <a:defRPr sz="2267"/>
            </a:lvl2pPr>
            <a:lvl3pPr marL="1079973" indent="-359991">
              <a:buFont typeface="Arial" panose="020B0604020202020204" pitchFamily="34" charset="0"/>
              <a:buChar char="&gt;"/>
              <a:defRPr sz="2267"/>
            </a:lvl3pPr>
            <a:lvl4pPr marL="1439964" indent="-359991">
              <a:buFont typeface="Arial" panose="020B0604020202020204" pitchFamily="34" charset="0"/>
              <a:buChar char="&gt;"/>
              <a:defRPr sz="2267"/>
            </a:lvl4pPr>
            <a:lvl5pPr marL="1799955" indent="-359991">
              <a:buFont typeface="Arial" panose="020B0604020202020204" pitchFamily="34" charset="0"/>
              <a:buChar char="&gt;"/>
              <a:defRPr sz="2267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is a picture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caption</a:t>
            </a:r>
            <a:r>
              <a:rPr lang="nl-NL"/>
              <a:t> slide </a:t>
            </a:r>
            <a:r>
              <a:rPr lang="nl-NL" err="1"/>
              <a:t>example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083756"/>
      </p:ext>
    </p:extLst>
  </p:cSld>
  <p:clrMapOvr>
    <a:masterClrMapping/>
  </p:clrMapOvr>
  <p:transition spd="slow"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00" y="4942800"/>
            <a:ext cx="4800000" cy="144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359991" indent="-359991">
              <a:buFont typeface="Arial" panose="020B0604020202020204" pitchFamily="34" charset="0"/>
              <a:buChar char="&gt;"/>
              <a:defRPr sz="2133" i="1" baseline="0"/>
            </a:lvl1pPr>
            <a:lvl2pPr marL="719982" indent="-359991">
              <a:buFont typeface="Arial" panose="020B0604020202020204" pitchFamily="34" charset="0"/>
              <a:buChar char="&gt;"/>
              <a:defRPr sz="2267"/>
            </a:lvl2pPr>
            <a:lvl3pPr marL="1079973" indent="-359991">
              <a:buFont typeface="Arial" panose="020B0604020202020204" pitchFamily="34" charset="0"/>
              <a:buChar char="&gt;"/>
              <a:defRPr sz="2267"/>
            </a:lvl3pPr>
            <a:lvl4pPr marL="1439964" indent="-359991">
              <a:buFont typeface="Arial" panose="020B0604020202020204" pitchFamily="34" charset="0"/>
              <a:buChar char="&gt;"/>
              <a:defRPr sz="2267"/>
            </a:lvl4pPr>
            <a:lvl5pPr marL="1799955" indent="-359991">
              <a:buFont typeface="Arial" panose="020B0604020202020204" pitchFamily="34" charset="0"/>
              <a:buChar char="&gt;"/>
              <a:defRPr sz="2267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is a picture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caption</a:t>
            </a:r>
            <a:r>
              <a:rPr lang="nl-NL"/>
              <a:t> slide </a:t>
            </a:r>
            <a:r>
              <a:rPr lang="nl-NL" err="1"/>
              <a:t>example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241729"/>
      </p:ext>
    </p:extLst>
  </p:cSld>
  <p:clrMapOvr>
    <a:masterClrMapping/>
  </p:clrMapOvr>
  <p:transition spd="slow"/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15457" y="4942800"/>
            <a:ext cx="4800000" cy="144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359991" indent="-359991">
              <a:buFont typeface="Arial" panose="020B0604020202020204" pitchFamily="34" charset="0"/>
              <a:buChar char="&gt;"/>
              <a:defRPr sz="2133" i="1" baseline="0"/>
            </a:lvl1pPr>
            <a:lvl2pPr marL="719982" indent="-359991">
              <a:buFont typeface="Arial" panose="020B0604020202020204" pitchFamily="34" charset="0"/>
              <a:buChar char="&gt;"/>
              <a:defRPr sz="2267"/>
            </a:lvl2pPr>
            <a:lvl3pPr marL="1079973" indent="-359991">
              <a:buFont typeface="Arial" panose="020B0604020202020204" pitchFamily="34" charset="0"/>
              <a:buChar char="&gt;"/>
              <a:defRPr sz="2267"/>
            </a:lvl3pPr>
            <a:lvl4pPr marL="1439964" indent="-359991">
              <a:buFont typeface="Arial" panose="020B0604020202020204" pitchFamily="34" charset="0"/>
              <a:buChar char="&gt;"/>
              <a:defRPr sz="2267"/>
            </a:lvl4pPr>
            <a:lvl5pPr marL="1799955" indent="-359991">
              <a:buFont typeface="Arial" panose="020B0604020202020204" pitchFamily="34" charset="0"/>
              <a:buChar char="&gt;"/>
              <a:defRPr sz="2267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is a picture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caption</a:t>
            </a:r>
            <a:r>
              <a:rPr lang="nl-NL"/>
              <a:t> slide </a:t>
            </a:r>
            <a:r>
              <a:rPr lang="nl-NL" err="1"/>
              <a:t>example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227400"/>
      </p:ext>
    </p:extLst>
  </p:cSld>
  <p:clrMapOvr>
    <a:masterClrMapping/>
  </p:clrMapOvr>
  <p:transition spd="slow"/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5457" y="475200"/>
            <a:ext cx="4800000" cy="144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359991" indent="-359991">
              <a:buFont typeface="Arial" panose="020B0604020202020204" pitchFamily="34" charset="0"/>
              <a:buChar char="&gt;"/>
              <a:defRPr sz="2133" i="1" baseline="0"/>
            </a:lvl1pPr>
            <a:lvl2pPr marL="719982" indent="-359991">
              <a:buFont typeface="Arial" panose="020B0604020202020204" pitchFamily="34" charset="0"/>
              <a:buChar char="&gt;"/>
              <a:defRPr sz="2267"/>
            </a:lvl2pPr>
            <a:lvl3pPr marL="1079973" indent="-359991">
              <a:buFont typeface="Arial" panose="020B0604020202020204" pitchFamily="34" charset="0"/>
              <a:buChar char="&gt;"/>
              <a:defRPr sz="2267"/>
            </a:lvl3pPr>
            <a:lvl4pPr marL="1439964" indent="-359991">
              <a:buFont typeface="Arial" panose="020B0604020202020204" pitchFamily="34" charset="0"/>
              <a:buChar char="&gt;"/>
              <a:defRPr sz="2267"/>
            </a:lvl4pPr>
            <a:lvl5pPr marL="1799955" indent="-359991">
              <a:buFont typeface="Arial" panose="020B0604020202020204" pitchFamily="34" charset="0"/>
              <a:buChar char="&gt;"/>
              <a:defRPr sz="2267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is a picture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caption</a:t>
            </a:r>
            <a:r>
              <a:rPr lang="nl-NL"/>
              <a:t> slide </a:t>
            </a:r>
            <a:r>
              <a:rPr lang="nl-NL" err="1"/>
              <a:t>example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03724"/>
      </p:ext>
    </p:extLst>
  </p:cSld>
  <p:clrMapOvr>
    <a:masterClrMapping/>
  </p:clrMapOvr>
  <p:transition spd="slow"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5A3C9-79C3-4A68-AC88-93663953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B3139C-5FE2-4ED0-8C3A-EE28DBADA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B8BAE5-94B3-4193-9A1F-B3A14688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0DC74D-946F-40C2-BF6A-1EDD8925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36AE14-EC31-49C4-B857-9242715F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6209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D0419-E3D5-433F-ABF5-164533C7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EEDBC6-68D4-4323-949A-79661A2F8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8FB1E0-FD28-4ACC-BD0B-8656EADAC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768638-0110-47A1-A5E1-471C1873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D4DFD9-0E71-4812-B127-63BE6184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13641F-86B0-4D28-BAE3-A95938D8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43761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4BD6B5-FAB7-4537-8A39-92FA6DD1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892C28-02BD-4069-9135-AD84BCF08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F25EC85-74C2-467F-865C-B37099AA2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6127A0-7E71-4C08-831E-FC02B2C15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CCF6E3-AA4C-4572-B366-FD5739EF4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BD13E02-D5ED-47B3-BB0D-E1AF3245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F47CF0E-DC27-4AC7-819A-412A34B8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F6A55A-50D7-4557-9F65-D39C0D24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190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91F42D-890D-4786-A08E-BCBA54DB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7CE74E-E2C9-4E9A-B710-AB96C43B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6134098-014C-4611-A815-B453B0AE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C3BA426-9F39-4F60-A3F9-0780E4AD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4511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B470398-A92B-4381-846F-DF907E15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33A6A97-56F2-4A0B-9018-318BA0C0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2A498F-6237-4E6E-8F17-2C488B96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0555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FDDE5-E37E-481D-A362-CC8154F0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B80602-96DE-4C0E-82C3-1114EBE7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22DB9F-26A9-45DA-BA21-1E0767EE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06FDFF-FFDE-40D6-99BB-BEDB1C47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AD40B0-EAF4-4EE9-9F73-9574FC22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807941C-B031-44A9-BCFC-17B0F30D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2943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2CEE6-8E59-47C9-8F70-219F94B7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60259B7-C691-4F7E-8717-0F4A5E16E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4D7C65-F23E-4F18-8675-906DBEA8A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FEF05E-7113-4112-8AED-567F46919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C2B834-7198-49C0-9FF4-788862A3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A7EEEA-9A11-4F76-BA30-01FF22A3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8164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4B45D50-EBDA-4289-83C0-223DB564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9D210E-929B-49B8-97EA-C797D6795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64824C-5ED8-4BCC-B1F2-DA1BBCC2E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DEE3C7-6559-4988-A8F0-D64658A77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27BC8E-C0B1-48E6-B75E-8F8941FFC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53391C-7049-A634-7F47-A196531BE709}"/>
              </a:ext>
            </a:extLst>
          </p:cNvPr>
          <p:cNvSpPr txBox="1"/>
          <p:nvPr/>
        </p:nvSpPr>
        <p:spPr>
          <a:xfrm rot="1925245">
            <a:off x="2185058" y="3186866"/>
            <a:ext cx="8029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00">
                <a:solidFill>
                  <a:schemeClr val="bg1">
                    <a:lumMod val="95000"/>
                  </a:schemeClr>
                </a:solidFill>
              </a:rPr>
              <a:t>CONCEPT</a:t>
            </a:r>
            <a:endParaRPr lang="nl-NL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0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999" y="468218"/>
            <a:ext cx="10896000" cy="547717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00" y="1188549"/>
            <a:ext cx="10896755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392" y="6441600"/>
            <a:ext cx="24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31F7836-E4B3-4985-A8BA-D04AF4A8C90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Footer"/>
          <p:cNvSpPr txBox="1"/>
          <p:nvPr/>
        </p:nvSpPr>
        <p:spPr>
          <a:xfrm>
            <a:off x="960000" y="6441600"/>
            <a:ext cx="5760000" cy="1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nl-NL" sz="1200">
                <a:solidFill>
                  <a:srgbClr val="00577E"/>
                </a:solidFill>
                <a:latin typeface="Arial" pitchFamily="34" charset="0"/>
                <a:cs typeface="Arial" pitchFamily="34" charset="0"/>
              </a:rPr>
              <a:t>Ondersteuningsprogramma SEB | 17 december 2024</a:t>
            </a:r>
          </a:p>
        </p:txBody>
      </p:sp>
      <p:pic>
        <p:nvPicPr>
          <p:cNvPr id="8" name="pic_line">
            <a:extLst>
              <a:ext uri="{FF2B5EF4-FFF2-40B4-BE49-F238E27FC236}">
                <a16:creationId xmlns:a16="http://schemas.microsoft.com/office/drawing/2014/main" id="{9C23073F-DB02-41A3-07C3-7194EFBC323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1581" cy="2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ransition spd="slow"/>
  <p:hf hdr="0" ftr="0" dt="0"/>
  <p:txStyles>
    <p:titleStyle>
      <a:lvl1pPr algn="l" defTabSz="1219170" rtl="0" eaLnBrk="1" latinLnBrk="0" hangingPunct="1">
        <a:spcBef>
          <a:spcPct val="0"/>
        </a:spcBef>
        <a:buNone/>
        <a:defRPr sz="3733" b="1" kern="1200">
          <a:solidFill>
            <a:srgbClr val="00577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59991" indent="-359991" algn="l" defTabSz="1219170" rtl="0" eaLnBrk="1" latinLnBrk="0" hangingPunct="1">
        <a:spcBef>
          <a:spcPts val="0"/>
        </a:spcBef>
        <a:buClr>
          <a:schemeClr val="bg2"/>
        </a:buClr>
        <a:buSzPct val="80000"/>
        <a:buFont typeface="Wingdings" pitchFamily="2" charset="2"/>
        <a:buChar char="n"/>
        <a:defRPr sz="1867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1pPr>
      <a:lvl2pPr marL="719982" indent="-359991" algn="l" defTabSz="121917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n"/>
        <a:defRPr sz="1867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2pPr>
      <a:lvl3pPr marL="1079973" indent="-359991" algn="l" defTabSz="121917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867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3pPr>
      <a:lvl4pPr marL="1439964" indent="-359991" algn="l" defTabSz="121917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867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4pPr>
      <a:lvl5pPr marL="1799955" indent="-359991" algn="l" defTabSz="121917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867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95">
          <p15:clr>
            <a:srgbClr val="F26B43"/>
          </p15:clr>
        </p15:guide>
        <p15:guide id="3" pos="54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wegnaarseb.nl/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hyperlink" Target="mailto:Anne.kamphuis@rhdhv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hyperlink" Target="mailto:Niek.schemmekes@rhdhv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jpeg"/><Relationship Id="rId21" Type="http://schemas.openxmlformats.org/officeDocument/2006/relationships/image" Target="../media/image49.jpeg"/><Relationship Id="rId42" Type="http://schemas.openxmlformats.org/officeDocument/2006/relationships/image" Target="../media/image70.png"/><Relationship Id="rId47" Type="http://schemas.openxmlformats.org/officeDocument/2006/relationships/image" Target="../media/image75.jpeg"/><Relationship Id="rId63" Type="http://schemas.openxmlformats.org/officeDocument/2006/relationships/image" Target="../media/image91.png"/><Relationship Id="rId68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jpeg"/><Relationship Id="rId29" Type="http://schemas.openxmlformats.org/officeDocument/2006/relationships/image" Target="../media/image57.jpeg"/><Relationship Id="rId11" Type="http://schemas.openxmlformats.org/officeDocument/2006/relationships/image" Target="../media/image39.jpeg"/><Relationship Id="rId24" Type="http://schemas.openxmlformats.org/officeDocument/2006/relationships/image" Target="../media/image52.jpeg"/><Relationship Id="rId32" Type="http://schemas.openxmlformats.org/officeDocument/2006/relationships/image" Target="../media/image60.jpe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jpe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66" Type="http://schemas.openxmlformats.org/officeDocument/2006/relationships/image" Target="../media/image94.png"/><Relationship Id="rId5" Type="http://schemas.openxmlformats.org/officeDocument/2006/relationships/image" Target="../media/image33.emf"/><Relationship Id="rId61" Type="http://schemas.openxmlformats.org/officeDocument/2006/relationships/image" Target="../media/image89.png"/><Relationship Id="rId19" Type="http://schemas.openxmlformats.org/officeDocument/2006/relationships/image" Target="../media/image4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Relationship Id="rId27" Type="http://schemas.openxmlformats.org/officeDocument/2006/relationships/image" Target="../media/image55.jpeg"/><Relationship Id="rId30" Type="http://schemas.openxmlformats.org/officeDocument/2006/relationships/image" Target="../media/image58.jpeg"/><Relationship Id="rId35" Type="http://schemas.openxmlformats.org/officeDocument/2006/relationships/image" Target="../media/image63.jpeg"/><Relationship Id="rId43" Type="http://schemas.openxmlformats.org/officeDocument/2006/relationships/image" Target="../media/image71.jpeg"/><Relationship Id="rId48" Type="http://schemas.openxmlformats.org/officeDocument/2006/relationships/image" Target="../media/image76.jpeg"/><Relationship Id="rId56" Type="http://schemas.openxmlformats.org/officeDocument/2006/relationships/image" Target="../media/image84.png"/><Relationship Id="rId64" Type="http://schemas.openxmlformats.org/officeDocument/2006/relationships/image" Target="../media/image92.png"/><Relationship Id="rId69" Type="http://schemas.openxmlformats.org/officeDocument/2006/relationships/image" Target="../media/image97.png"/><Relationship Id="rId8" Type="http://schemas.openxmlformats.org/officeDocument/2006/relationships/image" Target="../media/image36.jpeg"/><Relationship Id="rId51" Type="http://schemas.openxmlformats.org/officeDocument/2006/relationships/image" Target="../media/image79.png"/><Relationship Id="rId72" Type="http://schemas.openxmlformats.org/officeDocument/2006/relationships/image" Target="../media/image100.png"/><Relationship Id="rId3" Type="http://schemas.openxmlformats.org/officeDocument/2006/relationships/image" Target="../media/image31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5" Type="http://schemas.openxmlformats.org/officeDocument/2006/relationships/image" Target="../media/image53.jpeg"/><Relationship Id="rId33" Type="http://schemas.openxmlformats.org/officeDocument/2006/relationships/image" Target="../media/image61.jpeg"/><Relationship Id="rId38" Type="http://schemas.openxmlformats.org/officeDocument/2006/relationships/image" Target="../media/image66.png"/><Relationship Id="rId46" Type="http://schemas.openxmlformats.org/officeDocument/2006/relationships/image" Target="../media/image74.jpeg"/><Relationship Id="rId59" Type="http://schemas.openxmlformats.org/officeDocument/2006/relationships/image" Target="../media/image87.png"/><Relationship Id="rId67" Type="http://schemas.openxmlformats.org/officeDocument/2006/relationships/image" Target="../media/image95.png"/><Relationship Id="rId20" Type="http://schemas.openxmlformats.org/officeDocument/2006/relationships/image" Target="../media/image48.jpeg"/><Relationship Id="rId41" Type="http://schemas.openxmlformats.org/officeDocument/2006/relationships/image" Target="../media/image69.jpeg"/><Relationship Id="rId54" Type="http://schemas.openxmlformats.org/officeDocument/2006/relationships/image" Target="../media/image82.png"/><Relationship Id="rId62" Type="http://schemas.openxmlformats.org/officeDocument/2006/relationships/image" Target="../media/image90.png"/><Relationship Id="rId70" Type="http://schemas.openxmlformats.org/officeDocument/2006/relationships/image" Target="../media/image9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28" Type="http://schemas.openxmlformats.org/officeDocument/2006/relationships/image" Target="../media/image56.jpeg"/><Relationship Id="rId36" Type="http://schemas.openxmlformats.org/officeDocument/2006/relationships/image" Target="../media/image64.jpeg"/><Relationship Id="rId49" Type="http://schemas.openxmlformats.org/officeDocument/2006/relationships/image" Target="../media/image77.jpeg"/><Relationship Id="rId57" Type="http://schemas.openxmlformats.org/officeDocument/2006/relationships/image" Target="../media/image85.svg"/><Relationship Id="rId10" Type="http://schemas.openxmlformats.org/officeDocument/2006/relationships/image" Target="../media/image38.jpeg"/><Relationship Id="rId31" Type="http://schemas.openxmlformats.org/officeDocument/2006/relationships/image" Target="../media/image59.jpeg"/><Relationship Id="rId44" Type="http://schemas.openxmlformats.org/officeDocument/2006/relationships/image" Target="../media/image72.jpeg"/><Relationship Id="rId52" Type="http://schemas.openxmlformats.org/officeDocument/2006/relationships/image" Target="../media/image80.png"/><Relationship Id="rId60" Type="http://schemas.openxmlformats.org/officeDocument/2006/relationships/image" Target="../media/image88.png"/><Relationship Id="rId65" Type="http://schemas.openxmlformats.org/officeDocument/2006/relationships/image" Target="../media/image93.png"/><Relationship Id="rId73" Type="http://schemas.openxmlformats.org/officeDocument/2006/relationships/image" Target="../media/image101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9" Type="http://schemas.openxmlformats.org/officeDocument/2006/relationships/image" Target="../media/image67.jpeg"/><Relationship Id="rId34" Type="http://schemas.openxmlformats.org/officeDocument/2006/relationships/image" Target="../media/image62.jpe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7" Type="http://schemas.openxmlformats.org/officeDocument/2006/relationships/image" Target="../media/image35.emf"/><Relationship Id="rId71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ransport, hemel, graafmachine, buitenshuis&#10;&#10;Automatisch gegenereerde beschrijving">
            <a:extLst>
              <a:ext uri="{FF2B5EF4-FFF2-40B4-BE49-F238E27FC236}">
                <a16:creationId xmlns:a16="http://schemas.microsoft.com/office/drawing/2014/main" id="{537B94F5-4C4D-2BBA-7FE8-3885E2BB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863" y="-2196735"/>
            <a:ext cx="7545111" cy="7297361"/>
          </a:xfrm>
          <a:prstGeom prst="rect">
            <a:avLst/>
          </a:prstGeom>
        </p:spPr>
      </p:pic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819811" y="764208"/>
            <a:ext cx="6059052" cy="5689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  <a:t>SCHOON EN EMISSIELOOS BOUWEN?</a:t>
            </a: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r>
              <a:rPr lang="nl-NL" sz="32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  <a:t>Een gezamenlijke opgave</a:t>
            </a: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 sz="4400">
              <a:solidFill>
                <a:srgbClr val="26538C"/>
              </a:solidFill>
              <a:latin typeface="Verdana" panose="020B0604030504040204" pitchFamily="34" charset="0"/>
              <a:ea typeface="Verdana" panose="020B0604030504040204" pitchFamily="34" charset="0"/>
              <a:cs typeface="Teko"/>
              <a:sym typeface="Teko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1C3C0CC-E672-D8A6-BECF-B7C1BF298889}"/>
              </a:ext>
            </a:extLst>
          </p:cNvPr>
          <p:cNvSpPr txBox="1"/>
          <p:nvPr/>
        </p:nvSpPr>
        <p:spPr>
          <a:xfrm>
            <a:off x="6330223" y="5899004"/>
            <a:ext cx="5407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rgbClr val="26538C"/>
                </a:solidFill>
                <a:latin typeface="Verdana" panose="020B0604030504040204" pitchFamily="34" charset="0"/>
                <a:ea typeface="Verdana" panose="020B0604030504040204" pitchFamily="34" charset="0"/>
                <a:cs typeface="Teko"/>
                <a:sym typeface="Teko"/>
              </a:rPr>
              <a:t>Anne Kamphuis &amp; Niek </a:t>
            </a:r>
            <a:r>
              <a:rPr lang="nl-NL" err="1">
                <a:solidFill>
                  <a:srgbClr val="26538C"/>
                </a:solidFill>
                <a:latin typeface="Verdana" panose="020B0604030504040204" pitchFamily="34" charset="0"/>
                <a:ea typeface="Verdana" panose="020B0604030504040204" pitchFamily="34" charset="0"/>
                <a:cs typeface="Teko"/>
                <a:sym typeface="Teko"/>
              </a:rPr>
              <a:t>Schemmekes</a:t>
            </a:r>
            <a:endParaRPr lang="nl-NL">
              <a:solidFill>
                <a:srgbClr val="26538C"/>
              </a:solidFill>
              <a:latin typeface="Verdana" panose="020B0604030504040204" pitchFamily="34" charset="0"/>
              <a:ea typeface="Verdana" panose="020B0604030504040204" pitchFamily="34" charset="0"/>
              <a:cs typeface="Teko"/>
              <a:sym typeface="Tek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26538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eko"/>
                <a:sym typeface="Teko"/>
              </a:rPr>
              <a:t>Ondersteuningsprogramma SEB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40BCA-C33F-B484-7A77-47B74A2AF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2EFB0919-0D5D-39F7-A46C-19168CB804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FD71542A-743F-21BD-5EA4-31D3504A89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06E6A-48E0-B2E8-BCF2-33EE7C586D2A}"/>
              </a:ext>
            </a:extLst>
          </p:cNvPr>
          <p:cNvSpPr txBox="1"/>
          <p:nvPr/>
        </p:nvSpPr>
        <p:spPr>
          <a:xfrm>
            <a:off x="1136142" y="3000382"/>
            <a:ext cx="7155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hlinkClick r:id="rId5"/>
              </a:rPr>
              <a:t>https://www.opwegnaarseb.nl/</a:t>
            </a:r>
            <a:r>
              <a:rPr lang="nl-NL" sz="3600" b="1"/>
              <a:t> </a:t>
            </a:r>
          </a:p>
        </p:txBody>
      </p:sp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F2E44645-2473-7B13-6B2C-90E6FAE37EE0}"/>
              </a:ext>
            </a:extLst>
          </p:cNvPr>
          <p:cNvSpPr txBox="1">
            <a:spLocks/>
          </p:cNvSpPr>
          <p:nvPr/>
        </p:nvSpPr>
        <p:spPr>
          <a:xfrm>
            <a:off x="465225" y="1859348"/>
            <a:ext cx="1133426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nl-NL" sz="4000" b="1">
                <a:solidFill>
                  <a:srgbClr val="27538C"/>
                </a:solidFill>
                <a:latin typeface="Teko"/>
                <a:ea typeface="Teko"/>
                <a:cs typeface="Teko"/>
                <a:sym typeface="Teko"/>
              </a:rPr>
              <a:t>Meer informatie:</a:t>
            </a:r>
            <a:endParaRPr lang="nl-NL" sz="4000">
              <a:solidFill>
                <a:srgbClr val="27538C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  <p:extLst>
      <p:ext uri="{BB962C8B-B14F-4D97-AF65-F5344CB8AC3E}">
        <p14:creationId xmlns:p14="http://schemas.microsoft.com/office/powerpoint/2010/main" val="428838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39B2F-B579-23F6-95A5-72590FF8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48C42B9D-9573-A77C-D867-7CA5A9433D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EABBADC0-58A7-EBC6-6AA1-B30C66002A3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5F947-12CC-EA94-5DCE-DE16E56F5BB8}"/>
              </a:ext>
            </a:extLst>
          </p:cNvPr>
          <p:cNvSpPr txBox="1"/>
          <p:nvPr/>
        </p:nvSpPr>
        <p:spPr>
          <a:xfrm>
            <a:off x="1206185" y="1396572"/>
            <a:ext cx="6093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Wat zijn jullie ervaringen met SEB?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26E35-B71E-E264-F41E-A7413E39507A}"/>
              </a:ext>
            </a:extLst>
          </p:cNvPr>
          <p:cNvSpPr txBox="1"/>
          <p:nvPr/>
        </p:nvSpPr>
        <p:spPr>
          <a:xfrm>
            <a:off x="2072281" y="2551837"/>
            <a:ext cx="77011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/>
              <a:t>Ga naar menti.com/ code: 	1131 8237</a:t>
            </a:r>
          </a:p>
          <a:p>
            <a:endParaRPr lang="nl-NL" sz="3600" b="1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540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58B9FF3-C4D2-ABB3-9265-2F462442F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62BB06A3-D336-1D44-8AC5-0AE3188AFC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A4D11D14-205E-FC16-C3D1-59E42CACEC1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08CF9-162A-B7BD-6EB7-91BB6FFE05B7}"/>
              </a:ext>
            </a:extLst>
          </p:cNvPr>
          <p:cNvSpPr txBox="1"/>
          <p:nvPr/>
        </p:nvSpPr>
        <p:spPr>
          <a:xfrm>
            <a:off x="619828" y="2262126"/>
            <a:ext cx="103458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Waar willen jullie meer over weten met betrekking tot SEB?</a:t>
            </a:r>
          </a:p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…meerkeuze vraag: </a:t>
            </a:r>
          </a:p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Subsidie mogelijkheden, SEB in aanbestedingen,</a:t>
            </a:r>
          </a:p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 laadinfra, bouwlogistiek, meerkosten, </a:t>
            </a:r>
            <a:r>
              <a:rPr lang="nl-NL" sz="3200" b="1" err="1">
                <a:solidFill>
                  <a:schemeClr val="accent6">
                    <a:lumMod val="75000"/>
                  </a:schemeClr>
                </a:solidFill>
              </a:rPr>
              <a:t>etc</a:t>
            </a:r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endParaRPr lang="nl-NL" sz="32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0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D27AC-F7CA-85F9-7883-81B0A5CC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E8C7487E-B1B1-4253-7932-9F41F4C6A7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8D86A306-F8AE-4DBC-CAEF-595EEBB84E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8FCFEB-816B-6A08-BB3F-3ED0660EA37B}"/>
              </a:ext>
            </a:extLst>
          </p:cNvPr>
          <p:cNvSpPr txBox="1"/>
          <p:nvPr/>
        </p:nvSpPr>
        <p:spPr>
          <a:xfrm>
            <a:off x="1133231" y="2227385"/>
            <a:ext cx="7963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Paneldiscussie aan de hand van stellingen</a:t>
            </a:r>
          </a:p>
        </p:txBody>
      </p:sp>
    </p:spTree>
    <p:extLst>
      <p:ext uri="{BB962C8B-B14F-4D97-AF65-F5344CB8AC3E}">
        <p14:creationId xmlns:p14="http://schemas.microsoft.com/office/powerpoint/2010/main" val="420137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BA654-A8A7-8B40-7A50-F583581DD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14E9A93D-4B36-73A7-CABD-8DDD0C379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9033B89E-C0D4-BF3F-C665-7387DE7A48A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247" y="395991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0D8260-5F48-66F5-5B58-6B21C746C5FF}"/>
              </a:ext>
            </a:extLst>
          </p:cNvPr>
          <p:cNvSpPr txBox="1"/>
          <p:nvPr/>
        </p:nvSpPr>
        <p:spPr>
          <a:xfrm>
            <a:off x="1133231" y="2227385"/>
            <a:ext cx="94023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Draagvlak voor SEB is meer een kwestie van </a:t>
            </a:r>
          </a:p>
          <a:p>
            <a:r>
              <a:rPr lang="nl-NL" sz="3600" b="1">
                <a:solidFill>
                  <a:srgbClr val="97BF42"/>
                </a:solidFill>
              </a:rPr>
              <a:t>verandermanagement</a:t>
            </a:r>
            <a:r>
              <a:rPr lang="nl-NL" sz="3600">
                <a:solidFill>
                  <a:schemeClr val="tx2"/>
                </a:solidFill>
              </a:rPr>
              <a:t> binnen de organisatie dan</a:t>
            </a:r>
          </a:p>
          <a:p>
            <a:r>
              <a:rPr lang="nl-NL" sz="3600">
                <a:solidFill>
                  <a:schemeClr val="tx2"/>
                </a:solidFill>
              </a:rPr>
              <a:t>een </a:t>
            </a:r>
            <a:r>
              <a:rPr lang="nl-NL" sz="3600" b="1">
                <a:solidFill>
                  <a:srgbClr val="97BF42"/>
                </a:solidFill>
              </a:rPr>
              <a:t>kennisvraagstuk</a:t>
            </a:r>
            <a:r>
              <a:rPr lang="nl-NL" sz="360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3512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1D1E-BDA5-F819-845E-ABB3FAC7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96D93AB4-38D1-A7DC-973D-3C8F3FEF55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AC4368D7-AE56-D7E1-C2DE-0FDAD416E4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6A522-4BDC-FCB5-7465-F6235F4B9833}"/>
              </a:ext>
            </a:extLst>
          </p:cNvPr>
          <p:cNvSpPr txBox="1"/>
          <p:nvPr/>
        </p:nvSpPr>
        <p:spPr>
          <a:xfrm>
            <a:off x="1133231" y="2227385"/>
            <a:ext cx="8871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De </a:t>
            </a:r>
            <a:r>
              <a:rPr lang="nl-NL" sz="3600">
                <a:solidFill>
                  <a:srgbClr val="97BF42"/>
                </a:solidFill>
              </a:rPr>
              <a:t>Routekaart SEB </a:t>
            </a:r>
            <a:r>
              <a:rPr lang="nl-NL" sz="3600">
                <a:solidFill>
                  <a:schemeClr val="tx2"/>
                </a:solidFill>
              </a:rPr>
              <a:t>geeft voldoende informatie</a:t>
            </a:r>
          </a:p>
          <a:p>
            <a:r>
              <a:rPr lang="nl-NL" sz="3600">
                <a:solidFill>
                  <a:schemeClr val="tx2"/>
                </a:solidFill>
              </a:rPr>
              <a:t>om inkoop en aanbesteding van projecten</a:t>
            </a:r>
          </a:p>
          <a:p>
            <a:r>
              <a:rPr lang="nl-NL" sz="3600">
                <a:solidFill>
                  <a:schemeClr val="tx2"/>
                </a:solidFill>
              </a:rPr>
              <a:t>in te richten.</a:t>
            </a:r>
          </a:p>
        </p:txBody>
      </p:sp>
    </p:spTree>
    <p:extLst>
      <p:ext uri="{BB962C8B-B14F-4D97-AF65-F5344CB8AC3E}">
        <p14:creationId xmlns:p14="http://schemas.microsoft.com/office/powerpoint/2010/main" val="364793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6F8F-B401-8A9A-F2B8-C5FC7A0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0E91B88E-8696-1440-4EA9-A0D8BF32C8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FAAFC637-3A0A-FEEB-AC1D-B0A7D5FCB5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F47E9-82EB-CE41-868F-B227C27DFAD3}"/>
              </a:ext>
            </a:extLst>
          </p:cNvPr>
          <p:cNvSpPr txBox="1"/>
          <p:nvPr/>
        </p:nvSpPr>
        <p:spPr>
          <a:xfrm>
            <a:off x="1133231" y="2227385"/>
            <a:ext cx="8597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Het realiseren van </a:t>
            </a:r>
            <a:r>
              <a:rPr lang="nl-NL" sz="3600">
                <a:solidFill>
                  <a:srgbClr val="97BF42"/>
                </a:solidFill>
              </a:rPr>
              <a:t>laadinfrastructuur</a:t>
            </a:r>
            <a:r>
              <a:rPr lang="nl-NL" sz="3600">
                <a:solidFill>
                  <a:schemeClr val="tx2"/>
                </a:solidFill>
              </a:rPr>
              <a:t> moet je</a:t>
            </a:r>
          </a:p>
          <a:p>
            <a:r>
              <a:rPr lang="nl-NL" sz="3600">
                <a:solidFill>
                  <a:schemeClr val="tx2"/>
                </a:solidFill>
              </a:rPr>
              <a:t>aan de aannemer overlaten</a:t>
            </a:r>
          </a:p>
        </p:txBody>
      </p:sp>
    </p:spTree>
    <p:extLst>
      <p:ext uri="{BB962C8B-B14F-4D97-AF65-F5344CB8AC3E}">
        <p14:creationId xmlns:p14="http://schemas.microsoft.com/office/powerpoint/2010/main" val="4151303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DD411-24F5-A352-67A6-D2B4FE182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B63E0746-F85B-C4A1-BD81-352E507F2B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3DEC9DF3-E4EC-91D4-52B4-427B068B0C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CFB6C8-B392-6CEF-9F58-0991F9169ECA}"/>
              </a:ext>
            </a:extLst>
          </p:cNvPr>
          <p:cNvSpPr txBox="1"/>
          <p:nvPr/>
        </p:nvSpPr>
        <p:spPr>
          <a:xfrm>
            <a:off x="1133231" y="2227385"/>
            <a:ext cx="90617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>
                <a:solidFill>
                  <a:schemeClr val="tx2"/>
                </a:solidFill>
              </a:rPr>
              <a:t>De </a:t>
            </a:r>
            <a:r>
              <a:rPr lang="nl-NL" sz="3600">
                <a:solidFill>
                  <a:srgbClr val="97BF42"/>
                </a:solidFill>
              </a:rPr>
              <a:t>controle op naleving</a:t>
            </a:r>
            <a:r>
              <a:rPr lang="nl-NL" sz="3600">
                <a:solidFill>
                  <a:schemeClr val="tx2"/>
                </a:solidFill>
              </a:rPr>
              <a:t> van de SEB-eisen in</a:t>
            </a:r>
          </a:p>
          <a:p>
            <a:r>
              <a:rPr lang="nl-NL" sz="3600">
                <a:solidFill>
                  <a:schemeClr val="tx2"/>
                </a:solidFill>
              </a:rPr>
              <a:t>projecten is zowel waardevol voor de opdracht-</a:t>
            </a:r>
          </a:p>
          <a:p>
            <a:r>
              <a:rPr lang="nl-NL" sz="3600">
                <a:solidFill>
                  <a:schemeClr val="tx2"/>
                </a:solidFill>
              </a:rPr>
              <a:t>gever als opdrachtnemer</a:t>
            </a:r>
          </a:p>
        </p:txBody>
      </p:sp>
    </p:spTree>
    <p:extLst>
      <p:ext uri="{BB962C8B-B14F-4D97-AF65-F5344CB8AC3E}">
        <p14:creationId xmlns:p14="http://schemas.microsoft.com/office/powerpoint/2010/main" val="301165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C234C080-9A95-24E6-A438-1C925C66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927553AA-2711-8F56-9142-8DD74C2A962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57838" y="1296894"/>
            <a:ext cx="3665333" cy="380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b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</a:br>
            <a:r>
              <a:rPr lang="nl-NL" sz="4400" b="1">
                <a:solidFill>
                  <a:srgbClr val="26538C"/>
                </a:solidFill>
                <a:latin typeface="Teko"/>
                <a:ea typeface="Teko"/>
                <a:cs typeface="Teko"/>
                <a:sym typeface="Teko"/>
              </a:rPr>
              <a:t>   </a:t>
            </a:r>
            <a:endParaRPr sz="4400">
              <a:solidFill>
                <a:srgbClr val="26538C"/>
              </a:solidFill>
              <a:latin typeface="Verdana" panose="020B0604030504040204" pitchFamily="34" charset="0"/>
              <a:ea typeface="Verdana" panose="020B0604030504040204" pitchFamily="34" charset="0"/>
              <a:cs typeface="Teko"/>
              <a:sym typeface="Teko"/>
            </a:endParaRPr>
          </a:p>
        </p:txBody>
      </p:sp>
      <p:pic>
        <p:nvPicPr>
          <p:cNvPr id="89" name="Google Shape;89;p1">
            <a:extLst>
              <a:ext uri="{FF2B5EF4-FFF2-40B4-BE49-F238E27FC236}">
                <a16:creationId xmlns:a16="http://schemas.microsoft.com/office/drawing/2014/main" id="{FC80C5C8-15C2-72A6-0147-1868032D7E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38BE03-EE06-9AF5-B56D-583B0856B1C6}"/>
              </a:ext>
            </a:extLst>
          </p:cNvPr>
          <p:cNvSpPr txBox="1">
            <a:spLocks/>
          </p:cNvSpPr>
          <p:nvPr/>
        </p:nvSpPr>
        <p:spPr>
          <a:xfrm>
            <a:off x="1485925" y="2009186"/>
            <a:ext cx="6559225" cy="52647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80990" indent="-38099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133" kern="1200">
                <a:solidFill>
                  <a:srgbClr val="0057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19982" indent="-359991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133" kern="1200">
                <a:solidFill>
                  <a:srgbClr val="00577E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9973" indent="-359991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sz="2133" kern="1200">
                <a:solidFill>
                  <a:srgbClr val="00577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439964" indent="-359991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sz="2133" kern="1200">
                <a:solidFill>
                  <a:srgbClr val="00577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99955" indent="-359991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70000"/>
              <a:buFont typeface="Wingdings" pitchFamily="2" charset="2"/>
              <a:buChar char=""/>
              <a:defRPr sz="2133" kern="1200">
                <a:solidFill>
                  <a:srgbClr val="00577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5C1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nl-NL" sz="2133" b="0" i="0" u="none" strike="noStrike" kern="1200" cap="none" spc="0" normalizeH="0" baseline="0" noProof="0">
                <a:ln>
                  <a:noFill/>
                </a:ln>
                <a:solidFill>
                  <a:srgbClr val="00577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10.45 u.  Introductie + kennismaking 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5C1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nl-NL" sz="2133" b="0" i="0" u="none" strike="noStrike" kern="1200" cap="none" spc="0" normalizeH="0" baseline="0" noProof="0">
                <a:ln>
                  <a:noFill/>
                </a:ln>
                <a:solidFill>
                  <a:srgbClr val="00577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10.</a:t>
            </a:r>
            <a:r>
              <a:rPr lang="nl-NL"/>
              <a:t>50 u.  </a:t>
            </a:r>
            <a:r>
              <a:rPr kumimoji="0" lang="nl-NL" sz="2133" b="0" i="0" u="none" strike="noStrike" kern="1200" cap="none" spc="0" normalizeH="0" baseline="0" noProof="0">
                <a:ln>
                  <a:noFill/>
                </a:ln>
                <a:solidFill>
                  <a:srgbClr val="00577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SEB in het kort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5C1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nl-NL"/>
              <a:t>11.00 u.  Jullie ervaringen met SEB</a:t>
            </a:r>
            <a:endParaRPr kumimoji="0" lang="nl-NL" b="0" i="0" u="none" strike="noStrike" kern="1200" cap="none" spc="0" normalizeH="0" baseline="0" noProof="0">
              <a:ln>
                <a:noFill/>
              </a:ln>
              <a:solidFill>
                <a:srgbClr val="00577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5C1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nl-NL" sz="2133" b="0" i="0" u="none" strike="noStrike" kern="1200" cap="none" spc="0" normalizeH="0" baseline="0" noProof="0">
                <a:ln>
                  <a:noFill/>
                </a:ln>
                <a:solidFill>
                  <a:srgbClr val="00577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11.15 u.  Stellingen SEB en ervaringsdeskundigen</a:t>
            </a:r>
          </a:p>
          <a:p>
            <a:pPr marL="380990" marR="0" lvl="0" indent="-38099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A5C1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nl-NL" sz="2133" b="0" i="0" u="none" strike="noStrike" kern="1200" cap="none" spc="0" normalizeH="0" baseline="0" noProof="0">
                <a:ln>
                  <a:noFill/>
                </a:ln>
                <a:solidFill>
                  <a:srgbClr val="00577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11.30 u.  Vervolgstappen en afronding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04A70-2F3B-C589-C2D0-D8158A384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130" y="169035"/>
            <a:ext cx="5020085" cy="46669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C4AB66-9A2F-AAEE-D60B-44F3DBF22A70}"/>
              </a:ext>
            </a:extLst>
          </p:cNvPr>
          <p:cNvSpPr txBox="1">
            <a:spLocks/>
          </p:cNvSpPr>
          <p:nvPr/>
        </p:nvSpPr>
        <p:spPr>
          <a:xfrm>
            <a:off x="465226" y="1326852"/>
            <a:ext cx="3437472" cy="547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6909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A50C-82C3-0AA0-BABA-4F014411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450EB455-2DB9-ED65-7898-4DF1B1225A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1717495B-0B36-74AC-8398-9D09067C56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AADF9F-C9CA-D57F-CA75-FA79AE8752F3}"/>
              </a:ext>
            </a:extLst>
          </p:cNvPr>
          <p:cNvSpPr txBox="1"/>
          <p:nvPr/>
        </p:nvSpPr>
        <p:spPr>
          <a:xfrm>
            <a:off x="3292689" y="464587"/>
            <a:ext cx="2075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Introductie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88DBAD-033A-8FD9-741B-9C65216BE6CB}"/>
              </a:ext>
            </a:extLst>
          </p:cNvPr>
          <p:cNvGrpSpPr/>
          <p:nvPr/>
        </p:nvGrpSpPr>
        <p:grpSpPr>
          <a:xfrm>
            <a:off x="6736093" y="6174154"/>
            <a:ext cx="5013360" cy="585740"/>
            <a:chOff x="4397537" y="4587973"/>
            <a:chExt cx="4160043" cy="3752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6D8295-8472-7ED0-4D53-5AF4CA76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7537" y="4587974"/>
              <a:ext cx="3434080" cy="3752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62818C-42DC-854F-1CA3-61B71B4F1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1617" y="4587973"/>
              <a:ext cx="725963" cy="375286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C8CDDA-0127-9F80-4046-FDABD5DEAE61}"/>
              </a:ext>
            </a:extLst>
          </p:cNvPr>
          <p:cNvSpPr/>
          <p:nvPr/>
        </p:nvSpPr>
        <p:spPr>
          <a:xfrm>
            <a:off x="1854200" y="1901506"/>
            <a:ext cx="6819900" cy="1874525"/>
          </a:xfrm>
          <a:prstGeom prst="roundRect">
            <a:avLst/>
          </a:prstGeom>
          <a:solidFill>
            <a:srgbClr val="587B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6200">
              <a:lnSpc>
                <a:spcPct val="107000"/>
              </a:lnSpc>
              <a:spcAft>
                <a:spcPts val="800"/>
              </a:spcAft>
            </a:pPr>
            <a:r>
              <a:rPr lang="nl-NL" sz="1800" b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Anne Kamphuis</a:t>
            </a:r>
            <a:r>
              <a:rPr lang="nl-NL" sz="1800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​</a:t>
            </a:r>
            <a:endParaRPr lang="nl-NL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46200">
              <a:lnSpc>
                <a:spcPct val="107000"/>
              </a:lnSpc>
              <a:spcAft>
                <a:spcPts val="800"/>
              </a:spcAft>
            </a:pPr>
            <a:r>
              <a:rPr lang="nl-NL" sz="1800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Relatiemanager Waterschappen</a:t>
            </a:r>
            <a:r>
              <a:rPr lang="nl-NL" sz="18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​</a:t>
            </a:r>
            <a:endParaRPr lang="nl-NL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46200"/>
            <a:r>
              <a:rPr lang="nl-NL" sz="1800" u="sng" kern="1200">
                <a:solidFill>
                  <a:srgbClr val="0000FF"/>
                </a:solidFill>
                <a:effectLst/>
                <a:latin typeface="Aptos" panose="020B0004020202020204" pitchFamily="34" charset="0"/>
                <a:ea typeface="+mn-ea"/>
                <a:cs typeface="+mn-cs"/>
                <a:hlinkClick r:id="rId7"/>
              </a:rPr>
              <a:t>Anne.kamphuis@rhdhv.com</a:t>
            </a:r>
            <a:r>
              <a:rPr lang="nl-NL" sz="1800" u="sng" kern="1200">
                <a:solidFill>
                  <a:srgbClr val="0000FF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</a:t>
            </a:r>
            <a:endParaRPr lang="nl-NL" sz="160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50DC1B-D325-52DE-2444-C0C89D4ED0D0}"/>
              </a:ext>
            </a:extLst>
          </p:cNvPr>
          <p:cNvSpPr/>
          <p:nvPr/>
        </p:nvSpPr>
        <p:spPr>
          <a:xfrm rot="19007277">
            <a:off x="1339291" y="2114404"/>
            <a:ext cx="1473866" cy="1448727"/>
          </a:xfrm>
          <a:prstGeom prst="roundRect">
            <a:avLst/>
          </a:prstGeom>
          <a:solidFill>
            <a:srgbClr val="FF6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 descr="Anne Kamphuis - Omgevingsmanager - Royal Haskoning DHV | LinkedIn">
            <a:extLst>
              <a:ext uri="{FF2B5EF4-FFF2-40B4-BE49-F238E27FC236}">
                <a16:creationId xmlns:a16="http://schemas.microsoft.com/office/drawing/2014/main" id="{BEC4E835-AFC1-C30A-AE96-6E0871BC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882" r="1213" b="1545"/>
          <a:stretch>
            <a:fillRect/>
          </a:stretch>
        </p:blipFill>
        <p:spPr bwMode="auto">
          <a:xfrm>
            <a:off x="1392224" y="2154768"/>
            <a:ext cx="1368000" cy="1368000"/>
          </a:xfrm>
          <a:custGeom>
            <a:avLst/>
            <a:gdLst>
              <a:gd name="connsiteX0" fmla="*/ 1657528 w 3214718"/>
              <a:gd name="connsiteY0" fmla="*/ 206 h 3214718"/>
              <a:gd name="connsiteX1" fmla="*/ 1950535 w 3214718"/>
              <a:gd name="connsiteY1" fmla="*/ 132430 h 3214718"/>
              <a:gd name="connsiteX2" fmla="*/ 3100821 w 3214718"/>
              <a:gd name="connsiteY2" fmla="*/ 1356843 h 3214718"/>
              <a:gd name="connsiteX3" fmla="*/ 3082289 w 3214718"/>
              <a:gd name="connsiteY3" fmla="*/ 1950535 h 3214718"/>
              <a:gd name="connsiteX4" fmla="*/ 1857875 w 3214718"/>
              <a:gd name="connsiteY4" fmla="*/ 3100821 h 3214718"/>
              <a:gd name="connsiteX5" fmla="*/ 1264183 w 3214718"/>
              <a:gd name="connsiteY5" fmla="*/ 3082289 h 3214718"/>
              <a:gd name="connsiteX6" fmla="*/ 113897 w 3214718"/>
              <a:gd name="connsiteY6" fmla="*/ 1857875 h 3214718"/>
              <a:gd name="connsiteX7" fmla="*/ 132430 w 3214718"/>
              <a:gd name="connsiteY7" fmla="*/ 1264183 h 3214718"/>
              <a:gd name="connsiteX8" fmla="*/ 1356844 w 3214718"/>
              <a:gd name="connsiteY8" fmla="*/ 113897 h 3214718"/>
              <a:gd name="connsiteX9" fmla="*/ 1657528 w 3214718"/>
              <a:gd name="connsiteY9" fmla="*/ 206 h 321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4718" h="3214718">
                <a:moveTo>
                  <a:pt x="1657528" y="206"/>
                </a:moveTo>
                <a:cubicBezTo>
                  <a:pt x="1764965" y="3560"/>
                  <a:pt x="1871122" y="47899"/>
                  <a:pt x="1950535" y="132430"/>
                </a:cubicBezTo>
                <a:lnTo>
                  <a:pt x="3100821" y="1356843"/>
                </a:lnTo>
                <a:cubicBezTo>
                  <a:pt x="3259647" y="1525905"/>
                  <a:pt x="3251350" y="1791709"/>
                  <a:pt x="3082289" y="1950535"/>
                </a:cubicBezTo>
                <a:lnTo>
                  <a:pt x="1857875" y="3100821"/>
                </a:lnTo>
                <a:cubicBezTo>
                  <a:pt x="1688814" y="3259647"/>
                  <a:pt x="1423009" y="3251350"/>
                  <a:pt x="1264183" y="3082289"/>
                </a:cubicBezTo>
                <a:lnTo>
                  <a:pt x="113897" y="1857875"/>
                </a:lnTo>
                <a:cubicBezTo>
                  <a:pt x="-44929" y="1688814"/>
                  <a:pt x="-36631" y="1423009"/>
                  <a:pt x="132430" y="1264183"/>
                </a:cubicBezTo>
                <a:lnTo>
                  <a:pt x="1356844" y="113897"/>
                </a:lnTo>
                <a:cubicBezTo>
                  <a:pt x="1441374" y="34484"/>
                  <a:pt x="1550091" y="-3148"/>
                  <a:pt x="1657528" y="20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9F56AA-699F-0962-1A4E-BEDBD07595A9}"/>
              </a:ext>
            </a:extLst>
          </p:cNvPr>
          <p:cNvSpPr/>
          <p:nvPr/>
        </p:nvSpPr>
        <p:spPr>
          <a:xfrm>
            <a:off x="2490807" y="3907784"/>
            <a:ext cx="6819900" cy="1874525"/>
          </a:xfrm>
          <a:prstGeom prst="roundRect">
            <a:avLst/>
          </a:prstGeom>
          <a:solidFill>
            <a:srgbClr val="587BA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346200">
              <a:lnSpc>
                <a:spcPct val="107000"/>
              </a:lnSpc>
              <a:spcAft>
                <a:spcPts val="800"/>
              </a:spcAft>
            </a:pPr>
            <a:r>
              <a:rPr lang="nl-NL" b="1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Niek Schemmekes</a:t>
            </a:r>
            <a:endParaRPr lang="nl-NL" sz="1800" b="1"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46200">
              <a:lnSpc>
                <a:spcPct val="107000"/>
              </a:lnSpc>
              <a:spcAft>
                <a:spcPts val="800"/>
              </a:spcAft>
            </a:pPr>
            <a:r>
              <a:rPr lang="nl-NL">
                <a:solidFill>
                  <a:srgbClr val="000000"/>
                </a:solidFill>
                <a:latin typeface="Aptos"/>
              </a:rPr>
              <a:t>Transitieversneller Regio Utrecht</a:t>
            </a:r>
            <a:endParaRPr lang="nl-NL" u="sng">
              <a:solidFill>
                <a:srgbClr val="0000FF"/>
              </a:solidFill>
              <a:latin typeface="Aptos"/>
            </a:endParaRPr>
          </a:p>
          <a:p>
            <a:pPr marL="1346200">
              <a:lnSpc>
                <a:spcPct val="107000"/>
              </a:lnSpc>
              <a:spcAft>
                <a:spcPts val="800"/>
              </a:spcAft>
            </a:pPr>
            <a:r>
              <a:rPr lang="nl-NL" sz="1800" u="sng">
                <a:solidFill>
                  <a:srgbClr val="0000FF"/>
                </a:solidFill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Niek.schemmekes@rhdhv.com</a:t>
            </a:r>
            <a:r>
              <a:rPr lang="nl-NL" sz="1800" u="sng">
                <a:solidFill>
                  <a:srgbClr val="0000FF"/>
                </a:solidFill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NL" sz="1800">
              <a:solidFill>
                <a:srgbClr val="000000"/>
              </a:solidFill>
              <a:effectLst/>
              <a:latin typeface="Arial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E2AE61-1FD4-A168-1210-3F5D45A091F9}"/>
              </a:ext>
            </a:extLst>
          </p:cNvPr>
          <p:cNvGrpSpPr/>
          <p:nvPr/>
        </p:nvGrpSpPr>
        <p:grpSpPr>
          <a:xfrm>
            <a:off x="1635425" y="4120682"/>
            <a:ext cx="1473866" cy="1448727"/>
            <a:chOff x="543283" y="4215933"/>
            <a:chExt cx="1473866" cy="144872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14954A9-5369-C83E-BE4C-3AC6474F3E08}"/>
                </a:ext>
              </a:extLst>
            </p:cNvPr>
            <p:cNvSpPr/>
            <p:nvPr/>
          </p:nvSpPr>
          <p:spPr>
            <a:xfrm rot="19007277">
              <a:off x="543283" y="4215933"/>
              <a:ext cx="1473866" cy="1448727"/>
            </a:xfrm>
            <a:prstGeom prst="roundRect">
              <a:avLst/>
            </a:prstGeom>
            <a:solidFill>
              <a:srgbClr val="FF6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0CAA58-EAEE-990A-1C3C-4CE1CEBF741F}"/>
                </a:ext>
              </a:extLst>
            </p:cNvPr>
            <p:cNvSpPr/>
            <p:nvPr/>
          </p:nvSpPr>
          <p:spPr>
            <a:xfrm rot="19007277">
              <a:off x="738982" y="4373749"/>
              <a:ext cx="1082467" cy="1133092"/>
            </a:xfrm>
            <a:prstGeom prst="roundRect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36509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07AF0-0F2A-4274-E7B0-56D1FCAB4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2019AD45-7153-2A23-A744-7E15341A60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D40B2A80-7C83-C285-3049-61B417DA21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DFFC5-E15F-0D1B-3F54-89186A9FD9BE}"/>
              </a:ext>
            </a:extLst>
          </p:cNvPr>
          <p:cNvSpPr txBox="1"/>
          <p:nvPr/>
        </p:nvSpPr>
        <p:spPr>
          <a:xfrm>
            <a:off x="3292689" y="464587"/>
            <a:ext cx="2662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>
                <a:solidFill>
                  <a:schemeClr val="accent6">
                    <a:lumMod val="75000"/>
                  </a:schemeClr>
                </a:solidFill>
              </a:rPr>
              <a:t>Wie zijn jullie?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14080-654F-C463-BFBF-DCD555799BE2}"/>
              </a:ext>
            </a:extLst>
          </p:cNvPr>
          <p:cNvSpPr txBox="1"/>
          <p:nvPr/>
        </p:nvSpPr>
        <p:spPr>
          <a:xfrm>
            <a:off x="2586087" y="2494468"/>
            <a:ext cx="656141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/>
              <a:t>Ga naar menti.com/ code: 	1131 8237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06773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D3D3D58D-ACD2-3FFB-65AB-9A9E346D6F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C98A5203-0014-AF97-5C39-2F9B968D3E38}"/>
              </a:ext>
            </a:extLst>
          </p:cNvPr>
          <p:cNvSpPr txBox="1">
            <a:spLocks/>
          </p:cNvSpPr>
          <p:nvPr/>
        </p:nvSpPr>
        <p:spPr>
          <a:xfrm>
            <a:off x="835742" y="1312101"/>
            <a:ext cx="989196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nl-NL" sz="3600" b="1">
                <a:solidFill>
                  <a:srgbClr val="27538C"/>
                </a:solidFill>
                <a:latin typeface="Teko"/>
                <a:ea typeface="Teko"/>
                <a:cs typeface="Teko"/>
                <a:sym typeface="Teko"/>
              </a:rPr>
              <a:t>ER GEBEURT AL VEEL</a:t>
            </a:r>
            <a:endParaRPr lang="nl-NL" sz="3600">
              <a:solidFill>
                <a:srgbClr val="27538C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16BA1EC7-C5B9-A5C1-6198-E2039FB2FD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5;p2">
            <a:extLst>
              <a:ext uri="{FF2B5EF4-FFF2-40B4-BE49-F238E27FC236}">
                <a16:creationId xmlns:a16="http://schemas.microsoft.com/office/drawing/2014/main" id="{06E6FBAE-5177-AE28-53B2-8634D0767A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6304" y="2626650"/>
            <a:ext cx="5630775" cy="418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800" b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A9743C-C4ED-E06D-2103-092E41667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45" y="2626650"/>
            <a:ext cx="3566939" cy="21573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44507D3-3E97-7277-D226-520965AA9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45" y="2642857"/>
            <a:ext cx="3003055" cy="6050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EDC628-E158-B7A5-5B9C-6B6FBDDF0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2314">
            <a:off x="9041530" y="2003033"/>
            <a:ext cx="2233069" cy="188471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5897E5-B1D4-3515-8282-86F093E61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8528" y="4587019"/>
            <a:ext cx="3227804" cy="178144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BE6AFD5-FC52-9E75-FB75-345FD4790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8192">
            <a:off x="432610" y="5229271"/>
            <a:ext cx="3742563" cy="113808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86D321-6460-4DA3-A6DC-2FEFAF7F3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1890" y="1195553"/>
            <a:ext cx="2394260" cy="286219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A4D9042-0130-7E11-6BBE-1107B78AAC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4372" y="4281683"/>
            <a:ext cx="3126196" cy="23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D3D3D58D-ACD2-3FFB-65AB-9A9E346D6F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C98A5203-0014-AF97-5C39-2F9B968D3E38}"/>
              </a:ext>
            </a:extLst>
          </p:cNvPr>
          <p:cNvSpPr txBox="1">
            <a:spLocks/>
          </p:cNvSpPr>
          <p:nvPr/>
        </p:nvSpPr>
        <p:spPr>
          <a:xfrm>
            <a:off x="128732" y="1146116"/>
            <a:ext cx="1133426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nl-NL" sz="3200" b="1">
                <a:solidFill>
                  <a:srgbClr val="27538C"/>
                </a:solidFill>
                <a:latin typeface="Teko"/>
                <a:ea typeface="Teko"/>
                <a:cs typeface="Teko"/>
                <a:sym typeface="Teko"/>
              </a:rPr>
              <a:t>DOOR MEER DAN 100 CONVENANTPARTNERS</a:t>
            </a:r>
            <a:endParaRPr lang="nl-NL" sz="3200">
              <a:solidFill>
                <a:srgbClr val="27538C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16BA1EC7-C5B9-A5C1-6198-E2039FB2FD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5;p2">
            <a:extLst>
              <a:ext uri="{FF2B5EF4-FFF2-40B4-BE49-F238E27FC236}">
                <a16:creationId xmlns:a16="http://schemas.microsoft.com/office/drawing/2014/main" id="{06E6FBAE-5177-AE28-53B2-8634D0767A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6304" y="2626650"/>
            <a:ext cx="5630775" cy="418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800" b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Proostmoment tijdens het zomerevent">
            <a:extLst>
              <a:ext uri="{FF2B5EF4-FFF2-40B4-BE49-F238E27FC236}">
                <a16:creationId xmlns:a16="http://schemas.microsoft.com/office/drawing/2014/main" id="{6A7D0E07-C5C6-6B0A-4554-16DFB83E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646">
            <a:off x="587140" y="2991881"/>
            <a:ext cx="4136249" cy="23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dertekening convenant Schoon en Emissieloos Bouwen - Schone lucht akkoord">
            <a:extLst>
              <a:ext uri="{FF2B5EF4-FFF2-40B4-BE49-F238E27FC236}">
                <a16:creationId xmlns:a16="http://schemas.microsoft.com/office/drawing/2014/main" id="{5BFB8311-30B8-09F7-61FC-B8795AC7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381">
            <a:off x="8367882" y="4087686"/>
            <a:ext cx="3793003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erschappen tekenen convenant Schoon en Emissieloos Bouwen - Unie van  Waterschappen">
            <a:extLst>
              <a:ext uri="{FF2B5EF4-FFF2-40B4-BE49-F238E27FC236}">
                <a16:creationId xmlns:a16="http://schemas.microsoft.com/office/drawing/2014/main" id="{DEE49AF8-1F18-4125-ADF2-CCCC4DA4A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96" y="2338950"/>
            <a:ext cx="2648242" cy="14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vares ondertekent Convenant Schoon en Emissieloos bouwen (SEB) namens  Koninklijke NLingenieurs - Movares Smart Urban Engineering">
            <a:extLst>
              <a:ext uri="{FF2B5EF4-FFF2-40B4-BE49-F238E27FC236}">
                <a16:creationId xmlns:a16="http://schemas.microsoft.com/office/drawing/2014/main" id="{03D9E002-0050-D417-8FF7-F816C82B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72" y="4719623"/>
            <a:ext cx="3909939" cy="18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4E3C1-DB0A-10B7-A1D8-D1E76BEE4733}"/>
              </a:ext>
            </a:extLst>
          </p:cNvPr>
          <p:cNvSpPr txBox="1"/>
          <p:nvPr/>
        </p:nvSpPr>
        <p:spPr>
          <a:xfrm>
            <a:off x="3589473" y="621950"/>
            <a:ext cx="3421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tx2"/>
                </a:solidFill>
              </a:rPr>
              <a:t>In het kort</a:t>
            </a:r>
          </a:p>
        </p:txBody>
      </p:sp>
    </p:spTree>
    <p:extLst>
      <p:ext uri="{BB962C8B-B14F-4D97-AF65-F5344CB8AC3E}">
        <p14:creationId xmlns:p14="http://schemas.microsoft.com/office/powerpoint/2010/main" val="10130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Afbeelding 63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45BE8BEA-DF04-CDD8-FABB-D3686C297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750" y="1789759"/>
            <a:ext cx="1210236" cy="1232648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F48BFEA5-BFA4-1F8A-2FCB-A6D7E56B2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342" y="2665232"/>
            <a:ext cx="2095994" cy="1043575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61141185-8E07-007F-CDF9-F8ACACA92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54" y="5082834"/>
            <a:ext cx="1155700" cy="1117600"/>
          </a:xfrm>
          <a:prstGeom prst="rect">
            <a:avLst/>
          </a:prstGeom>
        </p:spPr>
      </p:pic>
      <p:pic>
        <p:nvPicPr>
          <p:cNvPr id="113" name="Afbeelding 112">
            <a:extLst>
              <a:ext uri="{FF2B5EF4-FFF2-40B4-BE49-F238E27FC236}">
                <a16:creationId xmlns:a16="http://schemas.microsoft.com/office/drawing/2014/main" id="{183B5B4A-B064-0FAE-318C-6E6DECEF1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042" y="3646568"/>
            <a:ext cx="1155700" cy="1117600"/>
          </a:xfrm>
          <a:prstGeom prst="rect">
            <a:avLst/>
          </a:prstGeom>
        </p:spPr>
      </p:pic>
      <p:pic>
        <p:nvPicPr>
          <p:cNvPr id="132" name="Afbeelding 131">
            <a:extLst>
              <a:ext uri="{FF2B5EF4-FFF2-40B4-BE49-F238E27FC236}">
                <a16:creationId xmlns:a16="http://schemas.microsoft.com/office/drawing/2014/main" id="{3FC9B6B9-A756-343A-93CD-B4A831C44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67" y="6569253"/>
            <a:ext cx="1155700" cy="1117600"/>
          </a:xfrm>
          <a:prstGeom prst="rect">
            <a:avLst/>
          </a:prstGeom>
        </p:spPr>
      </p:pic>
      <p:pic>
        <p:nvPicPr>
          <p:cNvPr id="133" name="Afbeelding 132">
            <a:extLst>
              <a:ext uri="{FF2B5EF4-FFF2-40B4-BE49-F238E27FC236}">
                <a16:creationId xmlns:a16="http://schemas.microsoft.com/office/drawing/2014/main" id="{E0D178B4-EE98-7E1A-E6A8-039F88BE2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752" y="6569253"/>
            <a:ext cx="1155700" cy="1117600"/>
          </a:xfrm>
          <a:prstGeom prst="rect">
            <a:avLst/>
          </a:prstGeom>
        </p:spPr>
      </p:pic>
      <p:pic>
        <p:nvPicPr>
          <p:cNvPr id="134" name="Afbeelding 133">
            <a:extLst>
              <a:ext uri="{FF2B5EF4-FFF2-40B4-BE49-F238E27FC236}">
                <a16:creationId xmlns:a16="http://schemas.microsoft.com/office/drawing/2014/main" id="{4EC57A8E-8DFA-83C9-0512-01DBBD07E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421" y="6569253"/>
            <a:ext cx="1155700" cy="1117600"/>
          </a:xfrm>
          <a:prstGeom prst="rect">
            <a:avLst/>
          </a:prstGeom>
        </p:spPr>
      </p:pic>
      <p:pic>
        <p:nvPicPr>
          <p:cNvPr id="135" name="Afbeelding 134">
            <a:extLst>
              <a:ext uri="{FF2B5EF4-FFF2-40B4-BE49-F238E27FC236}">
                <a16:creationId xmlns:a16="http://schemas.microsoft.com/office/drawing/2014/main" id="{D9DC339F-DD90-7EF9-035C-6C27996F8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892" y="6569253"/>
            <a:ext cx="1155700" cy="1117600"/>
          </a:xfrm>
          <a:prstGeom prst="rect">
            <a:avLst/>
          </a:prstGeom>
        </p:spPr>
      </p:pic>
      <p:pic>
        <p:nvPicPr>
          <p:cNvPr id="136" name="Afbeelding 135">
            <a:extLst>
              <a:ext uri="{FF2B5EF4-FFF2-40B4-BE49-F238E27FC236}">
                <a16:creationId xmlns:a16="http://schemas.microsoft.com/office/drawing/2014/main" id="{9508D04E-BE7B-DB64-3B43-32258BC29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782" y="6569253"/>
            <a:ext cx="1155700" cy="1117600"/>
          </a:xfrm>
          <a:prstGeom prst="rect">
            <a:avLst/>
          </a:prstGeom>
        </p:spPr>
      </p:pic>
      <p:pic>
        <p:nvPicPr>
          <p:cNvPr id="139" name="Afbeelding 138">
            <a:extLst>
              <a:ext uri="{FF2B5EF4-FFF2-40B4-BE49-F238E27FC236}">
                <a16:creationId xmlns:a16="http://schemas.microsoft.com/office/drawing/2014/main" id="{86512E6F-0E3A-83BF-D8E2-80430F3F3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9345" y="6569253"/>
            <a:ext cx="1155700" cy="1117600"/>
          </a:xfrm>
          <a:prstGeom prst="rect">
            <a:avLst/>
          </a:prstGeom>
        </p:spPr>
      </p:pic>
      <p:pic>
        <p:nvPicPr>
          <p:cNvPr id="140" name="Afbeelding 139">
            <a:extLst>
              <a:ext uri="{FF2B5EF4-FFF2-40B4-BE49-F238E27FC236}">
                <a16:creationId xmlns:a16="http://schemas.microsoft.com/office/drawing/2014/main" id="{0DC5716B-AAB1-3EFB-2924-1FDDF03DE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014" y="6569253"/>
            <a:ext cx="1155700" cy="11176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793ED0A-4C6E-E358-2764-8AC4521F8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94" y="3973965"/>
            <a:ext cx="305126" cy="10376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2B528BB-0484-E07F-2B06-955D2FD3B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326" y="3270406"/>
            <a:ext cx="940236" cy="5078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57D4392-46CF-111A-5958-741957F7C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074" y="4615675"/>
            <a:ext cx="879758" cy="58279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82275A3-D87C-F0D1-30B7-65531B160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74" y="5341021"/>
            <a:ext cx="784422" cy="74801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3F2E305-8E4B-46AC-4F8D-77BF9FCEC3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250" y="6118680"/>
            <a:ext cx="921773" cy="57562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24A3A1-9E04-E65C-85E8-7CCDD9F67D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9943" y="3889725"/>
            <a:ext cx="1119270" cy="57616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D79B3D1-FC6C-2689-7B33-8439B07205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1985" y="4734976"/>
            <a:ext cx="1161160" cy="34785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7338BE2-A78D-E629-7468-67EA3DD12A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8104" y="4773136"/>
            <a:ext cx="1155701" cy="24869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B83E102D-899D-10EE-5A0B-4C7ABF3885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8080" y="5311465"/>
            <a:ext cx="996589" cy="62452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F79EE0B7-A3CC-D13D-C4DE-8FB2BC5CCF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1782" y="5492559"/>
            <a:ext cx="1238225" cy="240331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A03F21F-6AD6-E362-12FD-E924E1B72E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97078" y="3959732"/>
            <a:ext cx="1193741" cy="464232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6D1B435-FBC4-D728-5AA0-34EEBAAF44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78831" y="4719891"/>
            <a:ext cx="1058218" cy="43757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37394A68-2945-B455-AE20-57968E709C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89323" y="4734976"/>
            <a:ext cx="1364753" cy="55857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5A29C042-0992-56D2-926B-EB89FAB237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12409" y="6118680"/>
            <a:ext cx="1671834" cy="685452"/>
          </a:xfrm>
          <a:prstGeom prst="rect">
            <a:avLst/>
          </a:prstGeom>
        </p:spPr>
      </p:pic>
      <p:pic>
        <p:nvPicPr>
          <p:cNvPr id="137" name="Afbeelding 136">
            <a:extLst>
              <a:ext uri="{FF2B5EF4-FFF2-40B4-BE49-F238E27FC236}">
                <a16:creationId xmlns:a16="http://schemas.microsoft.com/office/drawing/2014/main" id="{A10229E6-D229-5519-7226-CCB086FF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59" y="6569253"/>
            <a:ext cx="1155700" cy="1117600"/>
          </a:xfrm>
          <a:prstGeom prst="rect">
            <a:avLst/>
          </a:prstGeom>
        </p:spPr>
      </p:pic>
      <p:pic>
        <p:nvPicPr>
          <p:cNvPr id="138" name="Afbeelding 137">
            <a:extLst>
              <a:ext uri="{FF2B5EF4-FFF2-40B4-BE49-F238E27FC236}">
                <a16:creationId xmlns:a16="http://schemas.microsoft.com/office/drawing/2014/main" id="{79E04225-82DD-0E4C-7770-2A810E065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460" y="6569253"/>
            <a:ext cx="1155700" cy="1117600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55CF51DE-FB7D-7B4A-71A5-6B8FC0E633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89084" y="5975055"/>
            <a:ext cx="829077" cy="829077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CD94247B-4C07-809C-00ED-F3A6E427F6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70633" y="3809921"/>
            <a:ext cx="1433697" cy="750120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7D55A52F-EA0E-E587-6E3F-FB47BB55E86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39087" y="4017349"/>
            <a:ext cx="1424510" cy="282498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EB60D43E-4E73-8E18-8A3A-E05F1F5BA3C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17270" y="5405615"/>
            <a:ext cx="1465380" cy="5317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7622817-DE6A-6278-AD44-E5D8CBA6CA0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18272" y="4687841"/>
            <a:ext cx="991992" cy="6613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32FA46-C870-1182-C7D2-909A4B7DCF0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74450" y="6083857"/>
            <a:ext cx="1198115" cy="59653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86F9B67-7CE1-E271-8B2A-A9CD59CBDC7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97206" y="5180030"/>
            <a:ext cx="872299" cy="87229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B74CB09-A986-CD3C-C30C-B143A8CC67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14937" y="3709662"/>
            <a:ext cx="889079" cy="88907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2851EFD-D7BD-BD91-598F-BE7B00AC07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28273" y="6036648"/>
            <a:ext cx="964500" cy="67962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B1B5CD3-BADA-7016-5E45-5261EFE5531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379251" y="4538927"/>
            <a:ext cx="898414" cy="669727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8A686A9F-BD55-3B6A-944F-63E54C45103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63716" y="4532832"/>
            <a:ext cx="1237944" cy="748014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F6F2E17-5119-C322-A9EA-3F3C3FC5CFE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90428" y="3381956"/>
            <a:ext cx="1051732" cy="1051732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DBFF62B0-834C-BED7-68D7-7832F8583BE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51399" y="5173327"/>
            <a:ext cx="1396478" cy="698239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7AC37E93-7085-7DAE-5D6C-31701B3C7E0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79039" y="3545611"/>
            <a:ext cx="1364753" cy="777391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5E3A63B6-F818-3AAA-3244-E8B2B8F4834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998790" y="6083857"/>
            <a:ext cx="1244086" cy="372701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D08D97CD-BE23-2CC5-2C55-5EF3578BD6E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393929" y="6015972"/>
            <a:ext cx="698500" cy="596900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6E3D074-35F1-0EFF-AF7D-230DB93046C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870942" y="5423234"/>
            <a:ext cx="1165260" cy="423731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BB812F37-5E41-8CCA-8C31-BD2A971838E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979936" y="6045493"/>
            <a:ext cx="810735" cy="744166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BE238427-B178-7F90-E80F-9B5F0ABF86C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461100" y="5357834"/>
            <a:ext cx="1091207" cy="538026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8FA9881C-CD58-F663-06E2-C758877F69A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264555" y="6007952"/>
            <a:ext cx="841684" cy="713833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54119559-73FB-E6B8-4FB0-60DF298F86A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369518" y="5274900"/>
            <a:ext cx="1066800" cy="673100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67BF5B1F-54F9-3F04-1D79-0A232362E02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654360" y="3696721"/>
            <a:ext cx="796365" cy="796365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CFA9E64D-8638-074A-EDBA-A60DC5B1F26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266887" y="3059666"/>
            <a:ext cx="877136" cy="877136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AFB7DEFC-CC16-B729-950C-6A9C79A5B5F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072967" y="3090199"/>
            <a:ext cx="1414584" cy="572996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65B81942-15A7-6B05-FBCB-14F77F8D2BF6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443729" y="3170300"/>
            <a:ext cx="1392185" cy="44643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30A9C03B-45BA-6F1B-FA1B-C399777B904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209569" y="2716697"/>
            <a:ext cx="1438214" cy="898125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51BDB0B0-BFDD-7C55-D2F9-057870FF6F2F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81934" y="2920460"/>
            <a:ext cx="832934" cy="832934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8339BC4A-E19F-E2BB-4CDC-25F774072D3F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806000" y="4652409"/>
            <a:ext cx="1155700" cy="604670"/>
          </a:xfrm>
          <a:prstGeom prst="rect">
            <a:avLst/>
          </a:prstGeom>
        </p:spPr>
      </p:pic>
      <p:pic>
        <p:nvPicPr>
          <p:cNvPr id="2" name="Afbeelding 1" descr="Afbeelding met Graphics, grafische vormgeving, tekst, Lettertype&#10;&#10;Automatisch gegenereerde beschrijving">
            <a:extLst>
              <a:ext uri="{FF2B5EF4-FFF2-40B4-BE49-F238E27FC236}">
                <a16:creationId xmlns:a16="http://schemas.microsoft.com/office/drawing/2014/main" id="{A0DE9934-D643-03CE-F928-6D5AC8ADAF40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494155" y="1929169"/>
            <a:ext cx="1462368" cy="615974"/>
          </a:xfrm>
          <a:prstGeom prst="rect">
            <a:avLst/>
          </a:prstGeom>
        </p:spPr>
      </p:pic>
      <p:pic>
        <p:nvPicPr>
          <p:cNvPr id="7" name="Afbeelding 6" descr="Afbeelding met Graphics, Lettertype, grafische vormgeving, logo">
            <a:extLst>
              <a:ext uri="{FF2B5EF4-FFF2-40B4-BE49-F238E27FC236}">
                <a16:creationId xmlns:a16="http://schemas.microsoft.com/office/drawing/2014/main" id="{D5D4A150-6099-6BA0-2654-455016A3302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13270" y="2476932"/>
            <a:ext cx="1566582" cy="612402"/>
          </a:xfrm>
          <a:prstGeom prst="rect">
            <a:avLst/>
          </a:prstGeom>
        </p:spPr>
      </p:pic>
      <p:pic>
        <p:nvPicPr>
          <p:cNvPr id="11" name="Afbeelding 10" descr="Afbeelding met Lettertype, tekst, logo, lijn&#10;&#10;Automatisch gegenereerde beschrijving">
            <a:extLst>
              <a:ext uri="{FF2B5EF4-FFF2-40B4-BE49-F238E27FC236}">
                <a16:creationId xmlns:a16="http://schemas.microsoft.com/office/drawing/2014/main" id="{85E688B6-D7B0-AC8B-3224-C3909EDD7B2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355610" y="1260298"/>
            <a:ext cx="1764928" cy="728383"/>
          </a:xfrm>
          <a:prstGeom prst="rect">
            <a:avLst/>
          </a:prstGeom>
        </p:spPr>
      </p:pic>
      <p:pic>
        <p:nvPicPr>
          <p:cNvPr id="15" name="Afbeelding 14" descr="Afbeelding met Graphics, grafische vormgeving, Lettertype, ontwerp&#10;&#10;Automatisch gegenereerde beschrijving">
            <a:extLst>
              <a:ext uri="{FF2B5EF4-FFF2-40B4-BE49-F238E27FC236}">
                <a16:creationId xmlns:a16="http://schemas.microsoft.com/office/drawing/2014/main" id="{F4ED7964-D100-1383-438E-45385359DAE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217610" y="955088"/>
            <a:ext cx="1575548" cy="1233208"/>
          </a:xfrm>
          <a:prstGeom prst="rect">
            <a:avLst/>
          </a:prstGeom>
        </p:spPr>
      </p:pic>
      <p:pic>
        <p:nvPicPr>
          <p:cNvPr id="16" name="Afbeelding 15" descr="Afbeelding met Graphics, grafische vormgeving, schermopname, Lettertype&#10;&#10;Automatisch gegenereerde beschrijving">
            <a:extLst>
              <a:ext uri="{FF2B5EF4-FFF2-40B4-BE49-F238E27FC236}">
                <a16:creationId xmlns:a16="http://schemas.microsoft.com/office/drawing/2014/main" id="{C46D8F2D-6C2F-6C4E-7E44-26DAEB9D6B4D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156455" y="2180847"/>
            <a:ext cx="2678206" cy="672353"/>
          </a:xfrm>
          <a:prstGeom prst="rect">
            <a:avLst/>
          </a:prstGeom>
        </p:spPr>
      </p:pic>
      <p:pic>
        <p:nvPicPr>
          <p:cNvPr id="19" name="Afbeelding 18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56B5ECAA-2C46-B2C8-CE67-9B615CF3610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151593" y="823963"/>
            <a:ext cx="1351430" cy="56925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2D3C-48A2-5E1A-036C-1671D378E56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71923" y="-222364"/>
            <a:ext cx="1666315" cy="1666315"/>
          </a:xfrm>
          <a:prstGeom prst="rect">
            <a:avLst/>
          </a:prstGeom>
        </p:spPr>
      </p:pic>
      <p:pic>
        <p:nvPicPr>
          <p:cNvPr id="27" name="Afbeelding 26" descr="Afbeelding met Graphics, schermopname, Lettertype, grafische vormgeving&#10;&#10;Automatisch gegenereerde beschrijving">
            <a:extLst>
              <a:ext uri="{FF2B5EF4-FFF2-40B4-BE49-F238E27FC236}">
                <a16:creationId xmlns:a16="http://schemas.microsoft.com/office/drawing/2014/main" id="{C65C837A-F403-E2D9-0E43-7DD5776A421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012604" y="-319974"/>
            <a:ext cx="1480298" cy="1474695"/>
          </a:xfrm>
          <a:prstGeom prst="rect">
            <a:avLst/>
          </a:prstGeom>
        </p:spPr>
      </p:pic>
      <p:pic>
        <p:nvPicPr>
          <p:cNvPr id="31" name="Afbeelding 30" descr="Afbeelding met Graphics, Lettertype, grafische vormgeving, ontwerp&#10;&#10;Automatisch gegenereerde beschrijving">
            <a:extLst>
              <a:ext uri="{FF2B5EF4-FFF2-40B4-BE49-F238E27FC236}">
                <a16:creationId xmlns:a16="http://schemas.microsoft.com/office/drawing/2014/main" id="{DF287EF1-3B39-C3BD-9B0E-7A9A63FD28A0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2402" y="1026845"/>
            <a:ext cx="1662953" cy="686921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C5A854CA-CB3A-11F6-2468-71C1E8F09668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9070307" y="1009230"/>
            <a:ext cx="1063080" cy="965946"/>
          </a:xfrm>
          <a:prstGeom prst="rect">
            <a:avLst/>
          </a:prstGeom>
        </p:spPr>
      </p:pic>
      <p:pic>
        <p:nvPicPr>
          <p:cNvPr id="38" name="Afbeelding 37" descr="Afbeelding met schermopname, Graphics, Lettertype, ontwerp&#10;&#10;Automatisch gegenereerde beschrijving">
            <a:extLst>
              <a:ext uri="{FF2B5EF4-FFF2-40B4-BE49-F238E27FC236}">
                <a16:creationId xmlns:a16="http://schemas.microsoft.com/office/drawing/2014/main" id="{E56AE1B0-C0F7-397D-5348-AE6CAB28D7B1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011026" y="1500285"/>
            <a:ext cx="1804148" cy="958103"/>
          </a:xfrm>
          <a:prstGeom prst="rect">
            <a:avLst/>
          </a:prstGeom>
        </p:spPr>
      </p:pic>
      <p:pic>
        <p:nvPicPr>
          <p:cNvPr id="39" name="Afbeelding 38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EAA5EC04-D2D4-FAA1-5036-0A71E5B8DA34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5402585" y="946264"/>
            <a:ext cx="1828240" cy="698687"/>
          </a:xfrm>
          <a:prstGeom prst="rect">
            <a:avLst/>
          </a:prstGeom>
        </p:spPr>
      </p:pic>
      <p:pic>
        <p:nvPicPr>
          <p:cNvPr id="40" name="Afbeelding 39" descr="Afbeelding met groen, schermopname, Graphics, grafische vormgeving&#10;&#10;Automatisch gegenereerde beschrijving">
            <a:extLst>
              <a:ext uri="{FF2B5EF4-FFF2-40B4-BE49-F238E27FC236}">
                <a16:creationId xmlns:a16="http://schemas.microsoft.com/office/drawing/2014/main" id="{6B074B18-7ACB-189B-008D-1DB778484E41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967611" y="294428"/>
            <a:ext cx="1088092" cy="625289"/>
          </a:xfrm>
          <a:prstGeom prst="rect">
            <a:avLst/>
          </a:prstGeom>
        </p:spPr>
      </p:pic>
      <p:pic>
        <p:nvPicPr>
          <p:cNvPr id="45" name="Afbeelding 44" descr="Afbeelding met schermopname, tekst, Graphics, Lettertype&#10;&#10;Automatisch gegenereerde beschrijving">
            <a:extLst>
              <a:ext uri="{FF2B5EF4-FFF2-40B4-BE49-F238E27FC236}">
                <a16:creationId xmlns:a16="http://schemas.microsoft.com/office/drawing/2014/main" id="{114107BB-C867-7AFD-F8A5-5BC4540FA6CE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617449" y="2263693"/>
            <a:ext cx="2117912" cy="828675"/>
          </a:xfrm>
          <a:prstGeom prst="rect">
            <a:avLst/>
          </a:prstGeom>
        </p:spPr>
      </p:pic>
      <p:pic>
        <p:nvPicPr>
          <p:cNvPr id="47" name="Afbeelding 46" descr="Afbeelding met kroon, wapen, symbool, embleem&#10;&#10;Automatisch gegenereerde beschrijving">
            <a:extLst>
              <a:ext uri="{FF2B5EF4-FFF2-40B4-BE49-F238E27FC236}">
                <a16:creationId xmlns:a16="http://schemas.microsoft.com/office/drawing/2014/main" id="{A9D41AE8-7721-8777-097E-B9FE416995A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915963" y="78377"/>
            <a:ext cx="1210796" cy="924486"/>
          </a:xfrm>
          <a:prstGeom prst="rect">
            <a:avLst/>
          </a:prstGeom>
        </p:spPr>
      </p:pic>
      <p:pic>
        <p:nvPicPr>
          <p:cNvPr id="53" name="Afbeelding 52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B6396126-0808-32D3-0707-4F75EE90C46B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365440" y="1020110"/>
            <a:ext cx="1826560" cy="922208"/>
          </a:xfrm>
          <a:prstGeom prst="rect">
            <a:avLst/>
          </a:prstGeom>
        </p:spPr>
      </p:pic>
      <p:pic>
        <p:nvPicPr>
          <p:cNvPr id="54" name="Afbeelding 53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ABCA5A76-979B-B385-E10F-DD3C852A6C2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5123163" y="159951"/>
            <a:ext cx="1577789" cy="577103"/>
          </a:xfrm>
          <a:prstGeom prst="rect">
            <a:avLst/>
          </a:prstGeom>
        </p:spPr>
      </p:pic>
      <p:pic>
        <p:nvPicPr>
          <p:cNvPr id="56" name="Afbeelding 55" descr="Afbeelding met Graphics, Lettertype, schermopname, logo&#10;&#10;Automatisch gegenereerde beschrijving">
            <a:extLst>
              <a:ext uri="{FF2B5EF4-FFF2-40B4-BE49-F238E27FC236}">
                <a16:creationId xmlns:a16="http://schemas.microsoft.com/office/drawing/2014/main" id="{DDF0AEF4-9443-CFF4-A67F-7EF367028F2A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2044732" y="-103386"/>
            <a:ext cx="2151530" cy="100909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C9546FC7-CCF2-929F-CE0C-912ED08F054F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0653517" y="171015"/>
            <a:ext cx="1124511" cy="730624"/>
          </a:xfrm>
          <a:prstGeom prst="rect">
            <a:avLst/>
          </a:prstGeom>
        </p:spPr>
      </p:pic>
      <p:pic>
        <p:nvPicPr>
          <p:cNvPr id="59" name="Afbeelding 58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8E7CD094-C8A2-0FC1-0D50-73643C7803DD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732020" y="2114072"/>
            <a:ext cx="1350309" cy="360270"/>
          </a:xfrm>
          <a:prstGeom prst="rect">
            <a:avLst/>
          </a:prstGeom>
        </p:spPr>
      </p:pic>
      <p:pic>
        <p:nvPicPr>
          <p:cNvPr id="61" name="Afbeelding 6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75939835-7C42-F14A-4044-BE4A48FE0CC6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8352242" y="2598484"/>
            <a:ext cx="1952066" cy="364192"/>
          </a:xfrm>
          <a:prstGeom prst="rect">
            <a:avLst/>
          </a:prstGeom>
        </p:spPr>
      </p:pic>
      <p:pic>
        <p:nvPicPr>
          <p:cNvPr id="66" name="Afbeelding 65" descr="Afbeelding met Lettertype, logo, symbool, Graphics&#10;&#10;Automatisch gegenereerde beschrijving">
            <a:extLst>
              <a:ext uri="{FF2B5EF4-FFF2-40B4-BE49-F238E27FC236}">
                <a16:creationId xmlns:a16="http://schemas.microsoft.com/office/drawing/2014/main" id="{8C78E5AB-DE18-53F2-4D9C-3E88E6C984A2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9628375" y="2103820"/>
            <a:ext cx="1308847" cy="3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6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C8A6ED-A6A5-9BDF-F2A5-480BA98E6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71"/>
            <a:ext cx="12192000" cy="6857059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D51841D-99F1-62FA-11BD-6D29D75C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spcAft>
                <a:spcPts val="800"/>
              </a:spcAft>
            </a:pPr>
            <a:fld id="{C31F7836-E4B3-4985-A8BA-D04AF4A8C90B}" type="slidenum">
              <a:rPr lang="nl-NL">
                <a:solidFill>
                  <a:srgbClr val="A5C100"/>
                </a:solidFill>
              </a:rPr>
              <a:pPr defTabSz="1219170">
                <a:spcAft>
                  <a:spcPts val="800"/>
                </a:spcAft>
              </a:pPr>
              <a:t>8</a:t>
            </a:fld>
            <a:endParaRPr lang="nl-NL">
              <a:solidFill>
                <a:srgbClr val="A5C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8780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ECD39-CFED-49EA-FFF6-51E1AB898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6;p2" descr="Shape&#10;&#10;Description automatically generated">
            <a:extLst>
              <a:ext uri="{FF2B5EF4-FFF2-40B4-BE49-F238E27FC236}">
                <a16:creationId xmlns:a16="http://schemas.microsoft.com/office/drawing/2014/main" id="{CA1174F5-C4D2-E9AD-7BF3-89BB610FE2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892" y="-1246460"/>
            <a:ext cx="5117123" cy="511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>
            <a:extLst>
              <a:ext uri="{FF2B5EF4-FFF2-40B4-BE49-F238E27FC236}">
                <a16:creationId xmlns:a16="http://schemas.microsoft.com/office/drawing/2014/main" id="{7C8B30C1-B179-6533-0165-2751D24F3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" y="404700"/>
            <a:ext cx="2041400" cy="7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F0842-010F-6E71-831C-DC0C15EF3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25" y="1736781"/>
            <a:ext cx="9096113" cy="49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18322"/>
      </p:ext>
    </p:extLst>
  </p:cSld>
  <p:clrMapOvr>
    <a:masterClrMapping/>
  </p:clrMapOvr>
</p:sld>
</file>

<file path=ppt/theme/theme1.xml><?xml version="1.0" encoding="utf-8"?>
<a:theme xmlns:a="http://schemas.openxmlformats.org/drawingml/2006/main" name="achtergrond conce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htergrond concept" id="{4B6D3CE4-92C3-4221-BC2E-A62BE322D181}" vid="{CC73EF48-56AE-402A-B06F-0EBC24116C12}"/>
    </a:ext>
  </a:extLst>
</a:theme>
</file>

<file path=ppt/theme/theme2.xml><?xml version="1.0" encoding="utf-8"?>
<a:theme xmlns:a="http://schemas.openxmlformats.org/drawingml/2006/main" name="1_Office Theme">
  <a:themeElements>
    <a:clrScheme name="Corporate">
      <a:dk1>
        <a:srgbClr val="00577E"/>
      </a:dk1>
      <a:lt1>
        <a:sysClr val="window" lastClr="FFFFFF"/>
      </a:lt1>
      <a:dk2>
        <a:srgbClr val="00577E"/>
      </a:dk2>
      <a:lt2>
        <a:srgbClr val="FFFFFF"/>
      </a:lt2>
      <a:accent1>
        <a:srgbClr val="A5C100"/>
      </a:accent1>
      <a:accent2>
        <a:srgbClr val="0086A8"/>
      </a:accent2>
      <a:accent3>
        <a:srgbClr val="00577E"/>
      </a:accent3>
      <a:accent4>
        <a:srgbClr val="E31F18"/>
      </a:accent4>
      <a:accent5>
        <a:srgbClr val="72971B"/>
      </a:accent5>
      <a:accent6>
        <a:srgbClr val="696868"/>
      </a:accent6>
      <a:hlink>
        <a:srgbClr val="1F497D"/>
      </a:hlink>
      <a:folHlink>
        <a:srgbClr val="1F497D"/>
      </a:folHlink>
    </a:clrScheme>
    <a:fontScheme name="Custom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77E"/>
        </a:solidFill>
        <a:ln>
          <a:noFill/>
        </a:ln>
        <a:effectLst/>
      </a:spPr>
      <a:bodyPr rtlCol="0" anchor="ctr"/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n Screen 16x9.potx" id="{3E884EE2-DB87-4FD3-8A99-4EC75E4BF6BC}" vid="{344D33CE-B91F-4D83-888A-91258006D4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17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achtergrond concept</vt:lpstr>
      <vt:lpstr>1_Office Theme</vt:lpstr>
      <vt:lpstr>SCHOON EN EMISSIELOOS BOUWEN?  Een gezamenlijke opgave     </vt:lpstr>
      <vt:lpstr>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Royal HaskoningDHV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Kamphuis</dc:creator>
  <cp:revision>1</cp:revision>
  <dcterms:created xsi:type="dcterms:W3CDTF">2025-01-17T12:47:04Z</dcterms:created>
  <dcterms:modified xsi:type="dcterms:W3CDTF">2025-01-22T15:48:22Z</dcterms:modified>
</cp:coreProperties>
</file>