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58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A6222F-FF1D-48F8-A3D6-2BC802D6BFA7}" v="149" dt="2025-01-20T16:48:40.0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3" autoAdjust="0"/>
    <p:restoredTop sz="94626"/>
  </p:normalViewPr>
  <p:slideViewPr>
    <p:cSldViewPr snapToGrid="0">
      <p:cViewPr varScale="1">
        <p:scale>
          <a:sx n="105" d="100"/>
          <a:sy n="105" d="100"/>
        </p:scale>
        <p:origin x="880" y="17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diagrams/_rels/data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3814DF-518A-4E4E-B725-80D9137E0B07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5F526B41-89EA-4845-ABFF-C061CD6EFE48}">
      <dgm:prSet custT="1"/>
      <dgm:spPr/>
      <dgm:t>
        <a:bodyPr/>
        <a:lstStyle/>
        <a:p>
          <a:r>
            <a:rPr lang="en-US" sz="4000" dirty="0"/>
            <a:t>R-ladder</a:t>
          </a:r>
        </a:p>
      </dgm:t>
    </dgm:pt>
    <dgm:pt modelId="{C2B22072-DF83-43DA-862E-2D827EAC2BBE}" type="parTrans" cxnId="{35BB9024-F1EA-45FF-80F3-4ECBFCFFBFB4}">
      <dgm:prSet/>
      <dgm:spPr/>
      <dgm:t>
        <a:bodyPr/>
        <a:lstStyle/>
        <a:p>
          <a:endParaRPr lang="en-US"/>
        </a:p>
      </dgm:t>
    </dgm:pt>
    <dgm:pt modelId="{8FCAC0EA-A028-4548-8427-DC3D29927833}" type="sibTrans" cxnId="{35BB9024-F1EA-45FF-80F3-4ECBFCFFBFB4}">
      <dgm:prSet/>
      <dgm:spPr/>
      <dgm:t>
        <a:bodyPr/>
        <a:lstStyle/>
        <a:p>
          <a:endParaRPr lang="en-US"/>
        </a:p>
      </dgm:t>
    </dgm:pt>
    <dgm:pt modelId="{7E3CB3AD-1418-4564-9F13-E10CD8E99EBC}">
      <dgm:prSet custT="1"/>
      <dgm:spPr/>
      <dgm:t>
        <a:bodyPr/>
        <a:lstStyle/>
        <a:p>
          <a:r>
            <a:rPr lang="en-US" sz="4000" dirty="0"/>
            <a:t>SDGs</a:t>
          </a:r>
        </a:p>
      </dgm:t>
    </dgm:pt>
    <dgm:pt modelId="{E8F4A3AE-5EAB-4975-A1D6-1C3D0F4D290D}" type="parTrans" cxnId="{727FCFDD-E1F2-48F4-ACD7-3585EA12ABCA}">
      <dgm:prSet/>
      <dgm:spPr/>
      <dgm:t>
        <a:bodyPr/>
        <a:lstStyle/>
        <a:p>
          <a:endParaRPr lang="en-US"/>
        </a:p>
      </dgm:t>
    </dgm:pt>
    <dgm:pt modelId="{BB692D6D-0E5F-452F-BFDB-3C71D6E65B2F}" type="sibTrans" cxnId="{727FCFDD-E1F2-48F4-ACD7-3585EA12ABCA}">
      <dgm:prSet/>
      <dgm:spPr/>
      <dgm:t>
        <a:bodyPr/>
        <a:lstStyle/>
        <a:p>
          <a:endParaRPr lang="en-US"/>
        </a:p>
      </dgm:t>
    </dgm:pt>
    <dgm:pt modelId="{085EC004-01EE-40EF-862A-EA6BA41EA0B5}">
      <dgm:prSet custT="1"/>
      <dgm:spPr/>
      <dgm:t>
        <a:bodyPr/>
        <a:lstStyle/>
        <a:p>
          <a:r>
            <a:rPr lang="nl-NL" sz="4000" noProof="0" dirty="0"/>
            <a:t>100% circulair in 2050</a:t>
          </a:r>
        </a:p>
      </dgm:t>
    </dgm:pt>
    <dgm:pt modelId="{665E78C5-DE57-45A9-91F5-D599564FAA0B}" type="parTrans" cxnId="{E170F02E-1A72-4CA7-A113-CF1D13624376}">
      <dgm:prSet/>
      <dgm:spPr/>
      <dgm:t>
        <a:bodyPr/>
        <a:lstStyle/>
        <a:p>
          <a:endParaRPr lang="en-US"/>
        </a:p>
      </dgm:t>
    </dgm:pt>
    <dgm:pt modelId="{CEC55643-BA34-44C9-A14B-B24F95354815}" type="sibTrans" cxnId="{E170F02E-1A72-4CA7-A113-CF1D13624376}">
      <dgm:prSet/>
      <dgm:spPr/>
      <dgm:t>
        <a:bodyPr/>
        <a:lstStyle/>
        <a:p>
          <a:endParaRPr lang="en-US"/>
        </a:p>
      </dgm:t>
    </dgm:pt>
    <dgm:pt modelId="{0580385A-C984-4132-B2BC-5CBF87A75B7D}" type="pres">
      <dgm:prSet presAssocID="{EB3814DF-518A-4E4E-B725-80D9137E0B07}" presName="vert0" presStyleCnt="0">
        <dgm:presLayoutVars>
          <dgm:dir/>
          <dgm:animOne val="branch"/>
          <dgm:animLvl val="lvl"/>
        </dgm:presLayoutVars>
      </dgm:prSet>
      <dgm:spPr/>
    </dgm:pt>
    <dgm:pt modelId="{7BC52245-3745-4F40-AB12-1CC517B8C92F}" type="pres">
      <dgm:prSet presAssocID="{5F526B41-89EA-4845-ABFF-C061CD6EFE48}" presName="thickLine" presStyleLbl="alignNode1" presStyleIdx="0" presStyleCnt="3"/>
      <dgm:spPr/>
    </dgm:pt>
    <dgm:pt modelId="{D740A817-C649-49E8-863F-90810FE59A61}" type="pres">
      <dgm:prSet presAssocID="{5F526B41-89EA-4845-ABFF-C061CD6EFE48}" presName="horz1" presStyleCnt="0"/>
      <dgm:spPr/>
    </dgm:pt>
    <dgm:pt modelId="{0428F634-DA73-49B8-9B2C-9A3B83174C0E}" type="pres">
      <dgm:prSet presAssocID="{5F526B41-89EA-4845-ABFF-C061CD6EFE48}" presName="tx1" presStyleLbl="revTx" presStyleIdx="0" presStyleCnt="3"/>
      <dgm:spPr/>
    </dgm:pt>
    <dgm:pt modelId="{3D67F8CD-686E-4D15-9831-0CAA48651727}" type="pres">
      <dgm:prSet presAssocID="{5F526B41-89EA-4845-ABFF-C061CD6EFE48}" presName="vert1" presStyleCnt="0"/>
      <dgm:spPr/>
    </dgm:pt>
    <dgm:pt modelId="{60493817-7CB7-4C1E-9EE2-421EF57D461D}" type="pres">
      <dgm:prSet presAssocID="{7E3CB3AD-1418-4564-9F13-E10CD8E99EBC}" presName="thickLine" presStyleLbl="alignNode1" presStyleIdx="1" presStyleCnt="3"/>
      <dgm:spPr/>
    </dgm:pt>
    <dgm:pt modelId="{DFF97492-C0D3-4AEA-861F-EEB69DD50DE6}" type="pres">
      <dgm:prSet presAssocID="{7E3CB3AD-1418-4564-9F13-E10CD8E99EBC}" presName="horz1" presStyleCnt="0"/>
      <dgm:spPr/>
    </dgm:pt>
    <dgm:pt modelId="{65D1C3D3-E366-4EEF-A553-5CF261A5A5B3}" type="pres">
      <dgm:prSet presAssocID="{7E3CB3AD-1418-4564-9F13-E10CD8E99EBC}" presName="tx1" presStyleLbl="revTx" presStyleIdx="1" presStyleCnt="3"/>
      <dgm:spPr/>
    </dgm:pt>
    <dgm:pt modelId="{07F3F03B-B5D2-4A4A-8AF3-5141E019CCE8}" type="pres">
      <dgm:prSet presAssocID="{7E3CB3AD-1418-4564-9F13-E10CD8E99EBC}" presName="vert1" presStyleCnt="0"/>
      <dgm:spPr/>
    </dgm:pt>
    <dgm:pt modelId="{B4AF66FA-EA64-44FA-830F-0B5F3E7917A7}" type="pres">
      <dgm:prSet presAssocID="{085EC004-01EE-40EF-862A-EA6BA41EA0B5}" presName="thickLine" presStyleLbl="alignNode1" presStyleIdx="2" presStyleCnt="3"/>
      <dgm:spPr/>
    </dgm:pt>
    <dgm:pt modelId="{E12B950D-F979-4E50-ADD7-A433CAD32875}" type="pres">
      <dgm:prSet presAssocID="{085EC004-01EE-40EF-862A-EA6BA41EA0B5}" presName="horz1" presStyleCnt="0"/>
      <dgm:spPr/>
    </dgm:pt>
    <dgm:pt modelId="{E42CFFDD-87AF-48B5-9537-887F8640BB15}" type="pres">
      <dgm:prSet presAssocID="{085EC004-01EE-40EF-862A-EA6BA41EA0B5}" presName="tx1" presStyleLbl="revTx" presStyleIdx="2" presStyleCnt="3"/>
      <dgm:spPr/>
    </dgm:pt>
    <dgm:pt modelId="{3AD1808A-A9DE-4FA4-A0F5-6B6FD9180917}" type="pres">
      <dgm:prSet presAssocID="{085EC004-01EE-40EF-862A-EA6BA41EA0B5}" presName="vert1" presStyleCnt="0"/>
      <dgm:spPr/>
    </dgm:pt>
  </dgm:ptLst>
  <dgm:cxnLst>
    <dgm:cxn modelId="{35BB9024-F1EA-45FF-80F3-4ECBFCFFBFB4}" srcId="{EB3814DF-518A-4E4E-B725-80D9137E0B07}" destId="{5F526B41-89EA-4845-ABFF-C061CD6EFE48}" srcOrd="0" destOrd="0" parTransId="{C2B22072-DF83-43DA-862E-2D827EAC2BBE}" sibTransId="{8FCAC0EA-A028-4548-8427-DC3D29927833}"/>
    <dgm:cxn modelId="{E170F02E-1A72-4CA7-A113-CF1D13624376}" srcId="{EB3814DF-518A-4E4E-B725-80D9137E0B07}" destId="{085EC004-01EE-40EF-862A-EA6BA41EA0B5}" srcOrd="2" destOrd="0" parTransId="{665E78C5-DE57-45A9-91F5-D599564FAA0B}" sibTransId="{CEC55643-BA34-44C9-A14B-B24F95354815}"/>
    <dgm:cxn modelId="{DA37AD56-2D46-4212-AE64-7D94ED589A41}" type="presOf" srcId="{EB3814DF-518A-4E4E-B725-80D9137E0B07}" destId="{0580385A-C984-4132-B2BC-5CBF87A75B7D}" srcOrd="0" destOrd="0" presId="urn:microsoft.com/office/officeart/2008/layout/LinedList"/>
    <dgm:cxn modelId="{7969E09D-1A69-4D04-BAAE-4DD4AA8D789D}" type="presOf" srcId="{7E3CB3AD-1418-4564-9F13-E10CD8E99EBC}" destId="{65D1C3D3-E366-4EEF-A553-5CF261A5A5B3}" srcOrd="0" destOrd="0" presId="urn:microsoft.com/office/officeart/2008/layout/LinedList"/>
    <dgm:cxn modelId="{53696DC2-C250-4EE8-B6FB-8D5707D8B30B}" type="presOf" srcId="{5F526B41-89EA-4845-ABFF-C061CD6EFE48}" destId="{0428F634-DA73-49B8-9B2C-9A3B83174C0E}" srcOrd="0" destOrd="0" presId="urn:microsoft.com/office/officeart/2008/layout/LinedList"/>
    <dgm:cxn modelId="{1B791ADB-D3E9-47C6-9F55-360B6DC9CAB5}" type="presOf" srcId="{085EC004-01EE-40EF-862A-EA6BA41EA0B5}" destId="{E42CFFDD-87AF-48B5-9537-887F8640BB15}" srcOrd="0" destOrd="0" presId="urn:microsoft.com/office/officeart/2008/layout/LinedList"/>
    <dgm:cxn modelId="{727FCFDD-E1F2-48F4-ACD7-3585EA12ABCA}" srcId="{EB3814DF-518A-4E4E-B725-80D9137E0B07}" destId="{7E3CB3AD-1418-4564-9F13-E10CD8E99EBC}" srcOrd="1" destOrd="0" parTransId="{E8F4A3AE-5EAB-4975-A1D6-1C3D0F4D290D}" sibTransId="{BB692D6D-0E5F-452F-BFDB-3C71D6E65B2F}"/>
    <dgm:cxn modelId="{90C67600-B5EE-4BD9-83D9-186505AB36E4}" type="presParOf" srcId="{0580385A-C984-4132-B2BC-5CBF87A75B7D}" destId="{7BC52245-3745-4F40-AB12-1CC517B8C92F}" srcOrd="0" destOrd="0" presId="urn:microsoft.com/office/officeart/2008/layout/LinedList"/>
    <dgm:cxn modelId="{9E536C35-5DBD-4032-BFD7-8C6A9F4BABC8}" type="presParOf" srcId="{0580385A-C984-4132-B2BC-5CBF87A75B7D}" destId="{D740A817-C649-49E8-863F-90810FE59A61}" srcOrd="1" destOrd="0" presId="urn:microsoft.com/office/officeart/2008/layout/LinedList"/>
    <dgm:cxn modelId="{DE66EB19-BB30-4F10-853E-303E2434C8EF}" type="presParOf" srcId="{D740A817-C649-49E8-863F-90810FE59A61}" destId="{0428F634-DA73-49B8-9B2C-9A3B83174C0E}" srcOrd="0" destOrd="0" presId="urn:microsoft.com/office/officeart/2008/layout/LinedList"/>
    <dgm:cxn modelId="{55551B79-DD79-4318-83E2-3A6133C9C122}" type="presParOf" srcId="{D740A817-C649-49E8-863F-90810FE59A61}" destId="{3D67F8CD-686E-4D15-9831-0CAA48651727}" srcOrd="1" destOrd="0" presId="urn:microsoft.com/office/officeart/2008/layout/LinedList"/>
    <dgm:cxn modelId="{78274347-AF87-42DA-B718-A1E9B60A6B6A}" type="presParOf" srcId="{0580385A-C984-4132-B2BC-5CBF87A75B7D}" destId="{60493817-7CB7-4C1E-9EE2-421EF57D461D}" srcOrd="2" destOrd="0" presId="urn:microsoft.com/office/officeart/2008/layout/LinedList"/>
    <dgm:cxn modelId="{8FB79CB2-6C60-42C5-95D5-4BF782138D78}" type="presParOf" srcId="{0580385A-C984-4132-B2BC-5CBF87A75B7D}" destId="{DFF97492-C0D3-4AEA-861F-EEB69DD50DE6}" srcOrd="3" destOrd="0" presId="urn:microsoft.com/office/officeart/2008/layout/LinedList"/>
    <dgm:cxn modelId="{CBED60D0-BB02-464C-99D7-D26F90404BFD}" type="presParOf" srcId="{DFF97492-C0D3-4AEA-861F-EEB69DD50DE6}" destId="{65D1C3D3-E366-4EEF-A553-5CF261A5A5B3}" srcOrd="0" destOrd="0" presId="urn:microsoft.com/office/officeart/2008/layout/LinedList"/>
    <dgm:cxn modelId="{CBDFFEF3-79DA-40AE-A805-1E07ABF4F0A9}" type="presParOf" srcId="{DFF97492-C0D3-4AEA-861F-EEB69DD50DE6}" destId="{07F3F03B-B5D2-4A4A-8AF3-5141E019CCE8}" srcOrd="1" destOrd="0" presId="urn:microsoft.com/office/officeart/2008/layout/LinedList"/>
    <dgm:cxn modelId="{838B3C46-FB03-4F65-B6AC-257F96887DA8}" type="presParOf" srcId="{0580385A-C984-4132-B2BC-5CBF87A75B7D}" destId="{B4AF66FA-EA64-44FA-830F-0B5F3E7917A7}" srcOrd="4" destOrd="0" presId="urn:microsoft.com/office/officeart/2008/layout/LinedList"/>
    <dgm:cxn modelId="{1EC5C423-76A8-477E-B0C6-FF2B30FE2D7D}" type="presParOf" srcId="{0580385A-C984-4132-B2BC-5CBF87A75B7D}" destId="{E12B950D-F979-4E50-ADD7-A433CAD32875}" srcOrd="5" destOrd="0" presId="urn:microsoft.com/office/officeart/2008/layout/LinedList"/>
    <dgm:cxn modelId="{F566D566-E582-41EB-AEC6-BCA786AD1AD9}" type="presParOf" srcId="{E12B950D-F979-4E50-ADD7-A433CAD32875}" destId="{E42CFFDD-87AF-48B5-9537-887F8640BB15}" srcOrd="0" destOrd="0" presId="urn:microsoft.com/office/officeart/2008/layout/LinedList"/>
    <dgm:cxn modelId="{A12CE17E-E645-4EF4-9DC8-BE492A743C52}" type="presParOf" srcId="{E12B950D-F979-4E50-ADD7-A433CAD32875}" destId="{3AD1808A-A9DE-4FA4-A0F5-6B6FD918091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B3814DF-518A-4E4E-B725-80D9137E0B07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5F526B41-89EA-4845-ABFF-C061CD6EFE48}">
      <dgm:prSet custT="1"/>
      <dgm:spPr/>
      <dgm:t>
        <a:bodyPr/>
        <a:lstStyle/>
        <a:p>
          <a:r>
            <a:rPr lang="en-US" sz="4000" dirty="0"/>
            <a:t>R-ladder</a:t>
          </a:r>
        </a:p>
      </dgm:t>
    </dgm:pt>
    <dgm:pt modelId="{C2B22072-DF83-43DA-862E-2D827EAC2BBE}" type="parTrans" cxnId="{35BB9024-F1EA-45FF-80F3-4ECBFCFFBFB4}">
      <dgm:prSet/>
      <dgm:spPr/>
      <dgm:t>
        <a:bodyPr/>
        <a:lstStyle/>
        <a:p>
          <a:endParaRPr lang="en-US"/>
        </a:p>
      </dgm:t>
    </dgm:pt>
    <dgm:pt modelId="{8FCAC0EA-A028-4548-8427-DC3D29927833}" type="sibTrans" cxnId="{35BB9024-F1EA-45FF-80F3-4ECBFCFFBFB4}">
      <dgm:prSet/>
      <dgm:spPr/>
      <dgm:t>
        <a:bodyPr/>
        <a:lstStyle/>
        <a:p>
          <a:endParaRPr lang="en-US"/>
        </a:p>
      </dgm:t>
    </dgm:pt>
    <dgm:pt modelId="{7E3CB3AD-1418-4564-9F13-E10CD8E99EBC}">
      <dgm:prSet custT="1"/>
      <dgm:spPr/>
      <dgm:t>
        <a:bodyPr/>
        <a:lstStyle/>
        <a:p>
          <a:r>
            <a:rPr lang="en-US" sz="4000" dirty="0"/>
            <a:t>SDGs</a:t>
          </a:r>
        </a:p>
      </dgm:t>
    </dgm:pt>
    <dgm:pt modelId="{E8F4A3AE-5EAB-4975-A1D6-1C3D0F4D290D}" type="parTrans" cxnId="{727FCFDD-E1F2-48F4-ACD7-3585EA12ABCA}">
      <dgm:prSet/>
      <dgm:spPr/>
      <dgm:t>
        <a:bodyPr/>
        <a:lstStyle/>
        <a:p>
          <a:endParaRPr lang="en-US"/>
        </a:p>
      </dgm:t>
    </dgm:pt>
    <dgm:pt modelId="{BB692D6D-0E5F-452F-BFDB-3C71D6E65B2F}" type="sibTrans" cxnId="{727FCFDD-E1F2-48F4-ACD7-3585EA12ABCA}">
      <dgm:prSet/>
      <dgm:spPr/>
      <dgm:t>
        <a:bodyPr/>
        <a:lstStyle/>
        <a:p>
          <a:endParaRPr lang="en-US"/>
        </a:p>
      </dgm:t>
    </dgm:pt>
    <dgm:pt modelId="{085EC004-01EE-40EF-862A-EA6BA41EA0B5}">
      <dgm:prSet custT="1"/>
      <dgm:spPr/>
      <dgm:t>
        <a:bodyPr/>
        <a:lstStyle/>
        <a:p>
          <a:r>
            <a:rPr lang="nl-NL" sz="4000" noProof="0" dirty="0"/>
            <a:t>100% circulair in 2050</a:t>
          </a:r>
        </a:p>
      </dgm:t>
    </dgm:pt>
    <dgm:pt modelId="{665E78C5-DE57-45A9-91F5-D599564FAA0B}" type="parTrans" cxnId="{E170F02E-1A72-4CA7-A113-CF1D13624376}">
      <dgm:prSet/>
      <dgm:spPr/>
      <dgm:t>
        <a:bodyPr/>
        <a:lstStyle/>
        <a:p>
          <a:endParaRPr lang="en-US"/>
        </a:p>
      </dgm:t>
    </dgm:pt>
    <dgm:pt modelId="{CEC55643-BA34-44C9-A14B-B24F95354815}" type="sibTrans" cxnId="{E170F02E-1A72-4CA7-A113-CF1D13624376}">
      <dgm:prSet/>
      <dgm:spPr/>
      <dgm:t>
        <a:bodyPr/>
        <a:lstStyle/>
        <a:p>
          <a:endParaRPr lang="en-US"/>
        </a:p>
      </dgm:t>
    </dgm:pt>
    <dgm:pt modelId="{0580385A-C984-4132-B2BC-5CBF87A75B7D}" type="pres">
      <dgm:prSet presAssocID="{EB3814DF-518A-4E4E-B725-80D9137E0B07}" presName="vert0" presStyleCnt="0">
        <dgm:presLayoutVars>
          <dgm:dir/>
          <dgm:animOne val="branch"/>
          <dgm:animLvl val="lvl"/>
        </dgm:presLayoutVars>
      </dgm:prSet>
      <dgm:spPr/>
    </dgm:pt>
    <dgm:pt modelId="{7BC52245-3745-4F40-AB12-1CC517B8C92F}" type="pres">
      <dgm:prSet presAssocID="{5F526B41-89EA-4845-ABFF-C061CD6EFE48}" presName="thickLine" presStyleLbl="alignNode1" presStyleIdx="0" presStyleCnt="3"/>
      <dgm:spPr/>
    </dgm:pt>
    <dgm:pt modelId="{D740A817-C649-49E8-863F-90810FE59A61}" type="pres">
      <dgm:prSet presAssocID="{5F526B41-89EA-4845-ABFF-C061CD6EFE48}" presName="horz1" presStyleCnt="0"/>
      <dgm:spPr/>
    </dgm:pt>
    <dgm:pt modelId="{0428F634-DA73-49B8-9B2C-9A3B83174C0E}" type="pres">
      <dgm:prSet presAssocID="{5F526B41-89EA-4845-ABFF-C061CD6EFE48}" presName="tx1" presStyleLbl="revTx" presStyleIdx="0" presStyleCnt="3"/>
      <dgm:spPr/>
    </dgm:pt>
    <dgm:pt modelId="{3D67F8CD-686E-4D15-9831-0CAA48651727}" type="pres">
      <dgm:prSet presAssocID="{5F526B41-89EA-4845-ABFF-C061CD6EFE48}" presName="vert1" presStyleCnt="0"/>
      <dgm:spPr/>
    </dgm:pt>
    <dgm:pt modelId="{60493817-7CB7-4C1E-9EE2-421EF57D461D}" type="pres">
      <dgm:prSet presAssocID="{7E3CB3AD-1418-4564-9F13-E10CD8E99EBC}" presName="thickLine" presStyleLbl="alignNode1" presStyleIdx="1" presStyleCnt="3"/>
      <dgm:spPr/>
    </dgm:pt>
    <dgm:pt modelId="{DFF97492-C0D3-4AEA-861F-EEB69DD50DE6}" type="pres">
      <dgm:prSet presAssocID="{7E3CB3AD-1418-4564-9F13-E10CD8E99EBC}" presName="horz1" presStyleCnt="0"/>
      <dgm:spPr/>
    </dgm:pt>
    <dgm:pt modelId="{65D1C3D3-E366-4EEF-A553-5CF261A5A5B3}" type="pres">
      <dgm:prSet presAssocID="{7E3CB3AD-1418-4564-9F13-E10CD8E99EBC}" presName="tx1" presStyleLbl="revTx" presStyleIdx="1" presStyleCnt="3"/>
      <dgm:spPr/>
    </dgm:pt>
    <dgm:pt modelId="{07F3F03B-B5D2-4A4A-8AF3-5141E019CCE8}" type="pres">
      <dgm:prSet presAssocID="{7E3CB3AD-1418-4564-9F13-E10CD8E99EBC}" presName="vert1" presStyleCnt="0"/>
      <dgm:spPr/>
    </dgm:pt>
    <dgm:pt modelId="{B4AF66FA-EA64-44FA-830F-0B5F3E7917A7}" type="pres">
      <dgm:prSet presAssocID="{085EC004-01EE-40EF-862A-EA6BA41EA0B5}" presName="thickLine" presStyleLbl="alignNode1" presStyleIdx="2" presStyleCnt="3"/>
      <dgm:spPr/>
    </dgm:pt>
    <dgm:pt modelId="{E12B950D-F979-4E50-ADD7-A433CAD32875}" type="pres">
      <dgm:prSet presAssocID="{085EC004-01EE-40EF-862A-EA6BA41EA0B5}" presName="horz1" presStyleCnt="0"/>
      <dgm:spPr/>
    </dgm:pt>
    <dgm:pt modelId="{E42CFFDD-87AF-48B5-9537-887F8640BB15}" type="pres">
      <dgm:prSet presAssocID="{085EC004-01EE-40EF-862A-EA6BA41EA0B5}" presName="tx1" presStyleLbl="revTx" presStyleIdx="2" presStyleCnt="3"/>
      <dgm:spPr/>
    </dgm:pt>
    <dgm:pt modelId="{3AD1808A-A9DE-4FA4-A0F5-6B6FD9180917}" type="pres">
      <dgm:prSet presAssocID="{085EC004-01EE-40EF-862A-EA6BA41EA0B5}" presName="vert1" presStyleCnt="0"/>
      <dgm:spPr/>
    </dgm:pt>
  </dgm:ptLst>
  <dgm:cxnLst>
    <dgm:cxn modelId="{35BB9024-F1EA-45FF-80F3-4ECBFCFFBFB4}" srcId="{EB3814DF-518A-4E4E-B725-80D9137E0B07}" destId="{5F526B41-89EA-4845-ABFF-C061CD6EFE48}" srcOrd="0" destOrd="0" parTransId="{C2B22072-DF83-43DA-862E-2D827EAC2BBE}" sibTransId="{8FCAC0EA-A028-4548-8427-DC3D29927833}"/>
    <dgm:cxn modelId="{E170F02E-1A72-4CA7-A113-CF1D13624376}" srcId="{EB3814DF-518A-4E4E-B725-80D9137E0B07}" destId="{085EC004-01EE-40EF-862A-EA6BA41EA0B5}" srcOrd="2" destOrd="0" parTransId="{665E78C5-DE57-45A9-91F5-D599564FAA0B}" sibTransId="{CEC55643-BA34-44C9-A14B-B24F95354815}"/>
    <dgm:cxn modelId="{DA37AD56-2D46-4212-AE64-7D94ED589A41}" type="presOf" srcId="{EB3814DF-518A-4E4E-B725-80D9137E0B07}" destId="{0580385A-C984-4132-B2BC-5CBF87A75B7D}" srcOrd="0" destOrd="0" presId="urn:microsoft.com/office/officeart/2008/layout/LinedList"/>
    <dgm:cxn modelId="{7969E09D-1A69-4D04-BAAE-4DD4AA8D789D}" type="presOf" srcId="{7E3CB3AD-1418-4564-9F13-E10CD8E99EBC}" destId="{65D1C3D3-E366-4EEF-A553-5CF261A5A5B3}" srcOrd="0" destOrd="0" presId="urn:microsoft.com/office/officeart/2008/layout/LinedList"/>
    <dgm:cxn modelId="{53696DC2-C250-4EE8-B6FB-8D5707D8B30B}" type="presOf" srcId="{5F526B41-89EA-4845-ABFF-C061CD6EFE48}" destId="{0428F634-DA73-49B8-9B2C-9A3B83174C0E}" srcOrd="0" destOrd="0" presId="urn:microsoft.com/office/officeart/2008/layout/LinedList"/>
    <dgm:cxn modelId="{1B791ADB-D3E9-47C6-9F55-360B6DC9CAB5}" type="presOf" srcId="{085EC004-01EE-40EF-862A-EA6BA41EA0B5}" destId="{E42CFFDD-87AF-48B5-9537-887F8640BB15}" srcOrd="0" destOrd="0" presId="urn:microsoft.com/office/officeart/2008/layout/LinedList"/>
    <dgm:cxn modelId="{727FCFDD-E1F2-48F4-ACD7-3585EA12ABCA}" srcId="{EB3814DF-518A-4E4E-B725-80D9137E0B07}" destId="{7E3CB3AD-1418-4564-9F13-E10CD8E99EBC}" srcOrd="1" destOrd="0" parTransId="{E8F4A3AE-5EAB-4975-A1D6-1C3D0F4D290D}" sibTransId="{BB692D6D-0E5F-452F-BFDB-3C71D6E65B2F}"/>
    <dgm:cxn modelId="{90C67600-B5EE-4BD9-83D9-186505AB36E4}" type="presParOf" srcId="{0580385A-C984-4132-B2BC-5CBF87A75B7D}" destId="{7BC52245-3745-4F40-AB12-1CC517B8C92F}" srcOrd="0" destOrd="0" presId="urn:microsoft.com/office/officeart/2008/layout/LinedList"/>
    <dgm:cxn modelId="{9E536C35-5DBD-4032-BFD7-8C6A9F4BABC8}" type="presParOf" srcId="{0580385A-C984-4132-B2BC-5CBF87A75B7D}" destId="{D740A817-C649-49E8-863F-90810FE59A61}" srcOrd="1" destOrd="0" presId="urn:microsoft.com/office/officeart/2008/layout/LinedList"/>
    <dgm:cxn modelId="{DE66EB19-BB30-4F10-853E-303E2434C8EF}" type="presParOf" srcId="{D740A817-C649-49E8-863F-90810FE59A61}" destId="{0428F634-DA73-49B8-9B2C-9A3B83174C0E}" srcOrd="0" destOrd="0" presId="urn:microsoft.com/office/officeart/2008/layout/LinedList"/>
    <dgm:cxn modelId="{55551B79-DD79-4318-83E2-3A6133C9C122}" type="presParOf" srcId="{D740A817-C649-49E8-863F-90810FE59A61}" destId="{3D67F8CD-686E-4D15-9831-0CAA48651727}" srcOrd="1" destOrd="0" presId="urn:microsoft.com/office/officeart/2008/layout/LinedList"/>
    <dgm:cxn modelId="{78274347-AF87-42DA-B718-A1E9B60A6B6A}" type="presParOf" srcId="{0580385A-C984-4132-B2BC-5CBF87A75B7D}" destId="{60493817-7CB7-4C1E-9EE2-421EF57D461D}" srcOrd="2" destOrd="0" presId="urn:microsoft.com/office/officeart/2008/layout/LinedList"/>
    <dgm:cxn modelId="{8FB79CB2-6C60-42C5-95D5-4BF782138D78}" type="presParOf" srcId="{0580385A-C984-4132-B2BC-5CBF87A75B7D}" destId="{DFF97492-C0D3-4AEA-861F-EEB69DD50DE6}" srcOrd="3" destOrd="0" presId="urn:microsoft.com/office/officeart/2008/layout/LinedList"/>
    <dgm:cxn modelId="{CBED60D0-BB02-464C-99D7-D26F90404BFD}" type="presParOf" srcId="{DFF97492-C0D3-4AEA-861F-EEB69DD50DE6}" destId="{65D1C3D3-E366-4EEF-A553-5CF261A5A5B3}" srcOrd="0" destOrd="0" presId="urn:microsoft.com/office/officeart/2008/layout/LinedList"/>
    <dgm:cxn modelId="{CBDFFEF3-79DA-40AE-A805-1E07ABF4F0A9}" type="presParOf" srcId="{DFF97492-C0D3-4AEA-861F-EEB69DD50DE6}" destId="{07F3F03B-B5D2-4A4A-8AF3-5141E019CCE8}" srcOrd="1" destOrd="0" presId="urn:microsoft.com/office/officeart/2008/layout/LinedList"/>
    <dgm:cxn modelId="{838B3C46-FB03-4F65-B6AC-257F96887DA8}" type="presParOf" srcId="{0580385A-C984-4132-B2BC-5CBF87A75B7D}" destId="{B4AF66FA-EA64-44FA-830F-0B5F3E7917A7}" srcOrd="4" destOrd="0" presId="urn:microsoft.com/office/officeart/2008/layout/LinedList"/>
    <dgm:cxn modelId="{1EC5C423-76A8-477E-B0C6-FF2B30FE2D7D}" type="presParOf" srcId="{0580385A-C984-4132-B2BC-5CBF87A75B7D}" destId="{E12B950D-F979-4E50-ADD7-A433CAD32875}" srcOrd="5" destOrd="0" presId="urn:microsoft.com/office/officeart/2008/layout/LinedList"/>
    <dgm:cxn modelId="{F566D566-E582-41EB-AEC6-BCA786AD1AD9}" type="presParOf" srcId="{E12B950D-F979-4E50-ADD7-A433CAD32875}" destId="{E42CFFDD-87AF-48B5-9537-887F8640BB15}" srcOrd="0" destOrd="0" presId="urn:microsoft.com/office/officeart/2008/layout/LinedList"/>
    <dgm:cxn modelId="{A12CE17E-E645-4EF4-9DC8-BE492A743C52}" type="presParOf" srcId="{E12B950D-F979-4E50-ADD7-A433CAD32875}" destId="{3AD1808A-A9DE-4FA4-A0F5-6B6FD918091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B3814DF-518A-4E4E-B725-80D9137E0B07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5F526B41-89EA-4845-ABFF-C061CD6EFE48}">
      <dgm:prSet custT="1"/>
      <dgm:spPr/>
      <dgm:t>
        <a:bodyPr/>
        <a:lstStyle/>
        <a:p>
          <a:r>
            <a:rPr lang="en-US" sz="4000" dirty="0"/>
            <a:t>R-ladder</a:t>
          </a:r>
        </a:p>
      </dgm:t>
    </dgm:pt>
    <dgm:pt modelId="{C2B22072-DF83-43DA-862E-2D827EAC2BBE}" type="parTrans" cxnId="{35BB9024-F1EA-45FF-80F3-4ECBFCFFBFB4}">
      <dgm:prSet/>
      <dgm:spPr/>
      <dgm:t>
        <a:bodyPr/>
        <a:lstStyle/>
        <a:p>
          <a:endParaRPr lang="en-US"/>
        </a:p>
      </dgm:t>
    </dgm:pt>
    <dgm:pt modelId="{8FCAC0EA-A028-4548-8427-DC3D29927833}" type="sibTrans" cxnId="{35BB9024-F1EA-45FF-80F3-4ECBFCFFBFB4}">
      <dgm:prSet/>
      <dgm:spPr/>
      <dgm:t>
        <a:bodyPr/>
        <a:lstStyle/>
        <a:p>
          <a:endParaRPr lang="en-US"/>
        </a:p>
      </dgm:t>
    </dgm:pt>
    <dgm:pt modelId="{7E3CB3AD-1418-4564-9F13-E10CD8E99EBC}">
      <dgm:prSet custT="1"/>
      <dgm:spPr/>
      <dgm:t>
        <a:bodyPr/>
        <a:lstStyle/>
        <a:p>
          <a:r>
            <a:rPr lang="en-US" sz="4000" dirty="0"/>
            <a:t>SDGs</a:t>
          </a:r>
        </a:p>
      </dgm:t>
    </dgm:pt>
    <dgm:pt modelId="{E8F4A3AE-5EAB-4975-A1D6-1C3D0F4D290D}" type="parTrans" cxnId="{727FCFDD-E1F2-48F4-ACD7-3585EA12ABCA}">
      <dgm:prSet/>
      <dgm:spPr/>
      <dgm:t>
        <a:bodyPr/>
        <a:lstStyle/>
        <a:p>
          <a:endParaRPr lang="en-US"/>
        </a:p>
      </dgm:t>
    </dgm:pt>
    <dgm:pt modelId="{BB692D6D-0E5F-452F-BFDB-3C71D6E65B2F}" type="sibTrans" cxnId="{727FCFDD-E1F2-48F4-ACD7-3585EA12ABCA}">
      <dgm:prSet/>
      <dgm:spPr/>
      <dgm:t>
        <a:bodyPr/>
        <a:lstStyle/>
        <a:p>
          <a:endParaRPr lang="en-US"/>
        </a:p>
      </dgm:t>
    </dgm:pt>
    <dgm:pt modelId="{085EC004-01EE-40EF-862A-EA6BA41EA0B5}">
      <dgm:prSet custT="1"/>
      <dgm:spPr/>
      <dgm:t>
        <a:bodyPr/>
        <a:lstStyle/>
        <a:p>
          <a:r>
            <a:rPr lang="nl-NL" sz="4000" noProof="0" dirty="0"/>
            <a:t>100% circulair in 2050</a:t>
          </a:r>
        </a:p>
      </dgm:t>
    </dgm:pt>
    <dgm:pt modelId="{665E78C5-DE57-45A9-91F5-D599564FAA0B}" type="parTrans" cxnId="{E170F02E-1A72-4CA7-A113-CF1D13624376}">
      <dgm:prSet/>
      <dgm:spPr/>
      <dgm:t>
        <a:bodyPr/>
        <a:lstStyle/>
        <a:p>
          <a:endParaRPr lang="en-US"/>
        </a:p>
      </dgm:t>
    </dgm:pt>
    <dgm:pt modelId="{CEC55643-BA34-44C9-A14B-B24F95354815}" type="sibTrans" cxnId="{E170F02E-1A72-4CA7-A113-CF1D13624376}">
      <dgm:prSet/>
      <dgm:spPr/>
      <dgm:t>
        <a:bodyPr/>
        <a:lstStyle/>
        <a:p>
          <a:endParaRPr lang="en-US"/>
        </a:p>
      </dgm:t>
    </dgm:pt>
    <dgm:pt modelId="{0580385A-C984-4132-B2BC-5CBF87A75B7D}" type="pres">
      <dgm:prSet presAssocID="{EB3814DF-518A-4E4E-B725-80D9137E0B07}" presName="vert0" presStyleCnt="0">
        <dgm:presLayoutVars>
          <dgm:dir/>
          <dgm:animOne val="branch"/>
          <dgm:animLvl val="lvl"/>
        </dgm:presLayoutVars>
      </dgm:prSet>
      <dgm:spPr/>
    </dgm:pt>
    <dgm:pt modelId="{7BC52245-3745-4F40-AB12-1CC517B8C92F}" type="pres">
      <dgm:prSet presAssocID="{5F526B41-89EA-4845-ABFF-C061CD6EFE48}" presName="thickLine" presStyleLbl="alignNode1" presStyleIdx="0" presStyleCnt="3"/>
      <dgm:spPr/>
    </dgm:pt>
    <dgm:pt modelId="{D740A817-C649-49E8-863F-90810FE59A61}" type="pres">
      <dgm:prSet presAssocID="{5F526B41-89EA-4845-ABFF-C061CD6EFE48}" presName="horz1" presStyleCnt="0"/>
      <dgm:spPr/>
    </dgm:pt>
    <dgm:pt modelId="{0428F634-DA73-49B8-9B2C-9A3B83174C0E}" type="pres">
      <dgm:prSet presAssocID="{5F526B41-89EA-4845-ABFF-C061CD6EFE48}" presName="tx1" presStyleLbl="revTx" presStyleIdx="0" presStyleCnt="3"/>
      <dgm:spPr/>
    </dgm:pt>
    <dgm:pt modelId="{3D67F8CD-686E-4D15-9831-0CAA48651727}" type="pres">
      <dgm:prSet presAssocID="{5F526B41-89EA-4845-ABFF-C061CD6EFE48}" presName="vert1" presStyleCnt="0"/>
      <dgm:spPr/>
    </dgm:pt>
    <dgm:pt modelId="{60493817-7CB7-4C1E-9EE2-421EF57D461D}" type="pres">
      <dgm:prSet presAssocID="{7E3CB3AD-1418-4564-9F13-E10CD8E99EBC}" presName="thickLine" presStyleLbl="alignNode1" presStyleIdx="1" presStyleCnt="3"/>
      <dgm:spPr/>
    </dgm:pt>
    <dgm:pt modelId="{DFF97492-C0D3-4AEA-861F-EEB69DD50DE6}" type="pres">
      <dgm:prSet presAssocID="{7E3CB3AD-1418-4564-9F13-E10CD8E99EBC}" presName="horz1" presStyleCnt="0"/>
      <dgm:spPr/>
    </dgm:pt>
    <dgm:pt modelId="{65D1C3D3-E366-4EEF-A553-5CF261A5A5B3}" type="pres">
      <dgm:prSet presAssocID="{7E3CB3AD-1418-4564-9F13-E10CD8E99EBC}" presName="tx1" presStyleLbl="revTx" presStyleIdx="1" presStyleCnt="3"/>
      <dgm:spPr/>
    </dgm:pt>
    <dgm:pt modelId="{07F3F03B-B5D2-4A4A-8AF3-5141E019CCE8}" type="pres">
      <dgm:prSet presAssocID="{7E3CB3AD-1418-4564-9F13-E10CD8E99EBC}" presName="vert1" presStyleCnt="0"/>
      <dgm:spPr/>
    </dgm:pt>
    <dgm:pt modelId="{B4AF66FA-EA64-44FA-830F-0B5F3E7917A7}" type="pres">
      <dgm:prSet presAssocID="{085EC004-01EE-40EF-862A-EA6BA41EA0B5}" presName="thickLine" presStyleLbl="alignNode1" presStyleIdx="2" presStyleCnt="3"/>
      <dgm:spPr/>
    </dgm:pt>
    <dgm:pt modelId="{E12B950D-F979-4E50-ADD7-A433CAD32875}" type="pres">
      <dgm:prSet presAssocID="{085EC004-01EE-40EF-862A-EA6BA41EA0B5}" presName="horz1" presStyleCnt="0"/>
      <dgm:spPr/>
    </dgm:pt>
    <dgm:pt modelId="{E42CFFDD-87AF-48B5-9537-887F8640BB15}" type="pres">
      <dgm:prSet presAssocID="{085EC004-01EE-40EF-862A-EA6BA41EA0B5}" presName="tx1" presStyleLbl="revTx" presStyleIdx="2" presStyleCnt="3"/>
      <dgm:spPr/>
    </dgm:pt>
    <dgm:pt modelId="{3AD1808A-A9DE-4FA4-A0F5-6B6FD9180917}" type="pres">
      <dgm:prSet presAssocID="{085EC004-01EE-40EF-862A-EA6BA41EA0B5}" presName="vert1" presStyleCnt="0"/>
      <dgm:spPr/>
    </dgm:pt>
  </dgm:ptLst>
  <dgm:cxnLst>
    <dgm:cxn modelId="{35BB9024-F1EA-45FF-80F3-4ECBFCFFBFB4}" srcId="{EB3814DF-518A-4E4E-B725-80D9137E0B07}" destId="{5F526B41-89EA-4845-ABFF-C061CD6EFE48}" srcOrd="0" destOrd="0" parTransId="{C2B22072-DF83-43DA-862E-2D827EAC2BBE}" sibTransId="{8FCAC0EA-A028-4548-8427-DC3D29927833}"/>
    <dgm:cxn modelId="{E170F02E-1A72-4CA7-A113-CF1D13624376}" srcId="{EB3814DF-518A-4E4E-B725-80D9137E0B07}" destId="{085EC004-01EE-40EF-862A-EA6BA41EA0B5}" srcOrd="2" destOrd="0" parTransId="{665E78C5-DE57-45A9-91F5-D599564FAA0B}" sibTransId="{CEC55643-BA34-44C9-A14B-B24F95354815}"/>
    <dgm:cxn modelId="{DA37AD56-2D46-4212-AE64-7D94ED589A41}" type="presOf" srcId="{EB3814DF-518A-4E4E-B725-80D9137E0B07}" destId="{0580385A-C984-4132-B2BC-5CBF87A75B7D}" srcOrd="0" destOrd="0" presId="urn:microsoft.com/office/officeart/2008/layout/LinedList"/>
    <dgm:cxn modelId="{7969E09D-1A69-4D04-BAAE-4DD4AA8D789D}" type="presOf" srcId="{7E3CB3AD-1418-4564-9F13-E10CD8E99EBC}" destId="{65D1C3D3-E366-4EEF-A553-5CF261A5A5B3}" srcOrd="0" destOrd="0" presId="urn:microsoft.com/office/officeart/2008/layout/LinedList"/>
    <dgm:cxn modelId="{53696DC2-C250-4EE8-B6FB-8D5707D8B30B}" type="presOf" srcId="{5F526B41-89EA-4845-ABFF-C061CD6EFE48}" destId="{0428F634-DA73-49B8-9B2C-9A3B83174C0E}" srcOrd="0" destOrd="0" presId="urn:microsoft.com/office/officeart/2008/layout/LinedList"/>
    <dgm:cxn modelId="{1B791ADB-D3E9-47C6-9F55-360B6DC9CAB5}" type="presOf" srcId="{085EC004-01EE-40EF-862A-EA6BA41EA0B5}" destId="{E42CFFDD-87AF-48B5-9537-887F8640BB15}" srcOrd="0" destOrd="0" presId="urn:microsoft.com/office/officeart/2008/layout/LinedList"/>
    <dgm:cxn modelId="{727FCFDD-E1F2-48F4-ACD7-3585EA12ABCA}" srcId="{EB3814DF-518A-4E4E-B725-80D9137E0B07}" destId="{7E3CB3AD-1418-4564-9F13-E10CD8E99EBC}" srcOrd="1" destOrd="0" parTransId="{E8F4A3AE-5EAB-4975-A1D6-1C3D0F4D290D}" sibTransId="{BB692D6D-0E5F-452F-BFDB-3C71D6E65B2F}"/>
    <dgm:cxn modelId="{90C67600-B5EE-4BD9-83D9-186505AB36E4}" type="presParOf" srcId="{0580385A-C984-4132-B2BC-5CBF87A75B7D}" destId="{7BC52245-3745-4F40-AB12-1CC517B8C92F}" srcOrd="0" destOrd="0" presId="urn:microsoft.com/office/officeart/2008/layout/LinedList"/>
    <dgm:cxn modelId="{9E536C35-5DBD-4032-BFD7-8C6A9F4BABC8}" type="presParOf" srcId="{0580385A-C984-4132-B2BC-5CBF87A75B7D}" destId="{D740A817-C649-49E8-863F-90810FE59A61}" srcOrd="1" destOrd="0" presId="urn:microsoft.com/office/officeart/2008/layout/LinedList"/>
    <dgm:cxn modelId="{DE66EB19-BB30-4F10-853E-303E2434C8EF}" type="presParOf" srcId="{D740A817-C649-49E8-863F-90810FE59A61}" destId="{0428F634-DA73-49B8-9B2C-9A3B83174C0E}" srcOrd="0" destOrd="0" presId="urn:microsoft.com/office/officeart/2008/layout/LinedList"/>
    <dgm:cxn modelId="{55551B79-DD79-4318-83E2-3A6133C9C122}" type="presParOf" srcId="{D740A817-C649-49E8-863F-90810FE59A61}" destId="{3D67F8CD-686E-4D15-9831-0CAA48651727}" srcOrd="1" destOrd="0" presId="urn:microsoft.com/office/officeart/2008/layout/LinedList"/>
    <dgm:cxn modelId="{78274347-AF87-42DA-B718-A1E9B60A6B6A}" type="presParOf" srcId="{0580385A-C984-4132-B2BC-5CBF87A75B7D}" destId="{60493817-7CB7-4C1E-9EE2-421EF57D461D}" srcOrd="2" destOrd="0" presId="urn:microsoft.com/office/officeart/2008/layout/LinedList"/>
    <dgm:cxn modelId="{8FB79CB2-6C60-42C5-95D5-4BF782138D78}" type="presParOf" srcId="{0580385A-C984-4132-B2BC-5CBF87A75B7D}" destId="{DFF97492-C0D3-4AEA-861F-EEB69DD50DE6}" srcOrd="3" destOrd="0" presId="urn:microsoft.com/office/officeart/2008/layout/LinedList"/>
    <dgm:cxn modelId="{CBED60D0-BB02-464C-99D7-D26F90404BFD}" type="presParOf" srcId="{DFF97492-C0D3-4AEA-861F-EEB69DD50DE6}" destId="{65D1C3D3-E366-4EEF-A553-5CF261A5A5B3}" srcOrd="0" destOrd="0" presId="urn:microsoft.com/office/officeart/2008/layout/LinedList"/>
    <dgm:cxn modelId="{CBDFFEF3-79DA-40AE-A805-1E07ABF4F0A9}" type="presParOf" srcId="{DFF97492-C0D3-4AEA-861F-EEB69DD50DE6}" destId="{07F3F03B-B5D2-4A4A-8AF3-5141E019CCE8}" srcOrd="1" destOrd="0" presId="urn:microsoft.com/office/officeart/2008/layout/LinedList"/>
    <dgm:cxn modelId="{838B3C46-FB03-4F65-B6AC-257F96887DA8}" type="presParOf" srcId="{0580385A-C984-4132-B2BC-5CBF87A75B7D}" destId="{B4AF66FA-EA64-44FA-830F-0B5F3E7917A7}" srcOrd="4" destOrd="0" presId="urn:microsoft.com/office/officeart/2008/layout/LinedList"/>
    <dgm:cxn modelId="{1EC5C423-76A8-477E-B0C6-FF2B30FE2D7D}" type="presParOf" srcId="{0580385A-C984-4132-B2BC-5CBF87A75B7D}" destId="{E12B950D-F979-4E50-ADD7-A433CAD32875}" srcOrd="5" destOrd="0" presId="urn:microsoft.com/office/officeart/2008/layout/LinedList"/>
    <dgm:cxn modelId="{F566D566-E582-41EB-AEC6-BCA786AD1AD9}" type="presParOf" srcId="{E12B950D-F979-4E50-ADD7-A433CAD32875}" destId="{E42CFFDD-87AF-48B5-9537-887F8640BB15}" srcOrd="0" destOrd="0" presId="urn:microsoft.com/office/officeart/2008/layout/LinedList"/>
    <dgm:cxn modelId="{A12CE17E-E645-4EF4-9DC8-BE492A743C52}" type="presParOf" srcId="{E12B950D-F979-4E50-ADD7-A433CAD32875}" destId="{3AD1808A-A9DE-4FA4-A0F5-6B6FD918091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B3814DF-518A-4E4E-B725-80D9137E0B07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5F526B41-89EA-4845-ABFF-C061CD6EFE48}">
      <dgm:prSet custT="1"/>
      <dgm:spPr/>
      <dgm:t>
        <a:bodyPr/>
        <a:lstStyle/>
        <a:p>
          <a:endParaRPr lang="en-US" sz="4000" dirty="0"/>
        </a:p>
      </dgm:t>
    </dgm:pt>
    <dgm:pt modelId="{C2B22072-DF83-43DA-862E-2D827EAC2BBE}" type="parTrans" cxnId="{35BB9024-F1EA-45FF-80F3-4ECBFCFFBFB4}">
      <dgm:prSet/>
      <dgm:spPr/>
      <dgm:t>
        <a:bodyPr/>
        <a:lstStyle/>
        <a:p>
          <a:endParaRPr lang="en-US"/>
        </a:p>
      </dgm:t>
    </dgm:pt>
    <dgm:pt modelId="{8FCAC0EA-A028-4548-8427-DC3D29927833}" type="sibTrans" cxnId="{35BB9024-F1EA-45FF-80F3-4ECBFCFFBFB4}">
      <dgm:prSet/>
      <dgm:spPr/>
      <dgm:t>
        <a:bodyPr/>
        <a:lstStyle/>
        <a:p>
          <a:endParaRPr lang="en-US"/>
        </a:p>
      </dgm:t>
    </dgm:pt>
    <dgm:pt modelId="{7E3CB3AD-1418-4564-9F13-E10CD8E99EBC}">
      <dgm:prSet custT="1"/>
      <dgm:spPr/>
      <dgm:t>
        <a:bodyPr/>
        <a:lstStyle/>
        <a:p>
          <a:r>
            <a:rPr lang="en-US" sz="4000" dirty="0"/>
            <a:t>SDGs</a:t>
          </a:r>
        </a:p>
      </dgm:t>
    </dgm:pt>
    <dgm:pt modelId="{E8F4A3AE-5EAB-4975-A1D6-1C3D0F4D290D}" type="parTrans" cxnId="{727FCFDD-E1F2-48F4-ACD7-3585EA12ABCA}">
      <dgm:prSet/>
      <dgm:spPr/>
      <dgm:t>
        <a:bodyPr/>
        <a:lstStyle/>
        <a:p>
          <a:endParaRPr lang="en-US"/>
        </a:p>
      </dgm:t>
    </dgm:pt>
    <dgm:pt modelId="{BB692D6D-0E5F-452F-BFDB-3C71D6E65B2F}" type="sibTrans" cxnId="{727FCFDD-E1F2-48F4-ACD7-3585EA12ABCA}">
      <dgm:prSet/>
      <dgm:spPr/>
      <dgm:t>
        <a:bodyPr/>
        <a:lstStyle/>
        <a:p>
          <a:endParaRPr lang="en-US"/>
        </a:p>
      </dgm:t>
    </dgm:pt>
    <dgm:pt modelId="{085EC004-01EE-40EF-862A-EA6BA41EA0B5}">
      <dgm:prSet custT="1"/>
      <dgm:spPr/>
      <dgm:t>
        <a:bodyPr/>
        <a:lstStyle/>
        <a:p>
          <a:endParaRPr lang="nl-NL" sz="4000" noProof="0" dirty="0"/>
        </a:p>
      </dgm:t>
    </dgm:pt>
    <dgm:pt modelId="{665E78C5-DE57-45A9-91F5-D599564FAA0B}" type="parTrans" cxnId="{E170F02E-1A72-4CA7-A113-CF1D13624376}">
      <dgm:prSet/>
      <dgm:spPr/>
      <dgm:t>
        <a:bodyPr/>
        <a:lstStyle/>
        <a:p>
          <a:endParaRPr lang="en-US"/>
        </a:p>
      </dgm:t>
    </dgm:pt>
    <dgm:pt modelId="{CEC55643-BA34-44C9-A14B-B24F95354815}" type="sibTrans" cxnId="{E170F02E-1A72-4CA7-A113-CF1D13624376}">
      <dgm:prSet/>
      <dgm:spPr/>
      <dgm:t>
        <a:bodyPr/>
        <a:lstStyle/>
        <a:p>
          <a:endParaRPr lang="en-US"/>
        </a:p>
      </dgm:t>
    </dgm:pt>
    <dgm:pt modelId="{0580385A-C984-4132-B2BC-5CBF87A75B7D}" type="pres">
      <dgm:prSet presAssocID="{EB3814DF-518A-4E4E-B725-80D9137E0B07}" presName="vert0" presStyleCnt="0">
        <dgm:presLayoutVars>
          <dgm:dir/>
          <dgm:animOne val="branch"/>
          <dgm:animLvl val="lvl"/>
        </dgm:presLayoutVars>
      </dgm:prSet>
      <dgm:spPr/>
    </dgm:pt>
    <dgm:pt modelId="{7BC52245-3745-4F40-AB12-1CC517B8C92F}" type="pres">
      <dgm:prSet presAssocID="{5F526B41-89EA-4845-ABFF-C061CD6EFE48}" presName="thickLine" presStyleLbl="alignNode1" presStyleIdx="0" presStyleCnt="3"/>
      <dgm:spPr/>
    </dgm:pt>
    <dgm:pt modelId="{D740A817-C649-49E8-863F-90810FE59A61}" type="pres">
      <dgm:prSet presAssocID="{5F526B41-89EA-4845-ABFF-C061CD6EFE48}" presName="horz1" presStyleCnt="0"/>
      <dgm:spPr/>
    </dgm:pt>
    <dgm:pt modelId="{0428F634-DA73-49B8-9B2C-9A3B83174C0E}" type="pres">
      <dgm:prSet presAssocID="{5F526B41-89EA-4845-ABFF-C061CD6EFE48}" presName="tx1" presStyleLbl="revTx" presStyleIdx="0" presStyleCnt="3"/>
      <dgm:spPr/>
    </dgm:pt>
    <dgm:pt modelId="{3D67F8CD-686E-4D15-9831-0CAA48651727}" type="pres">
      <dgm:prSet presAssocID="{5F526B41-89EA-4845-ABFF-C061CD6EFE48}" presName="vert1" presStyleCnt="0"/>
      <dgm:spPr/>
    </dgm:pt>
    <dgm:pt modelId="{60493817-7CB7-4C1E-9EE2-421EF57D461D}" type="pres">
      <dgm:prSet presAssocID="{7E3CB3AD-1418-4564-9F13-E10CD8E99EBC}" presName="thickLine" presStyleLbl="alignNode1" presStyleIdx="1" presStyleCnt="3"/>
      <dgm:spPr/>
    </dgm:pt>
    <dgm:pt modelId="{DFF97492-C0D3-4AEA-861F-EEB69DD50DE6}" type="pres">
      <dgm:prSet presAssocID="{7E3CB3AD-1418-4564-9F13-E10CD8E99EBC}" presName="horz1" presStyleCnt="0"/>
      <dgm:spPr/>
    </dgm:pt>
    <dgm:pt modelId="{65D1C3D3-E366-4EEF-A553-5CF261A5A5B3}" type="pres">
      <dgm:prSet presAssocID="{7E3CB3AD-1418-4564-9F13-E10CD8E99EBC}" presName="tx1" presStyleLbl="revTx" presStyleIdx="1" presStyleCnt="3"/>
      <dgm:spPr/>
    </dgm:pt>
    <dgm:pt modelId="{07F3F03B-B5D2-4A4A-8AF3-5141E019CCE8}" type="pres">
      <dgm:prSet presAssocID="{7E3CB3AD-1418-4564-9F13-E10CD8E99EBC}" presName="vert1" presStyleCnt="0"/>
      <dgm:spPr/>
    </dgm:pt>
    <dgm:pt modelId="{B4AF66FA-EA64-44FA-830F-0B5F3E7917A7}" type="pres">
      <dgm:prSet presAssocID="{085EC004-01EE-40EF-862A-EA6BA41EA0B5}" presName="thickLine" presStyleLbl="alignNode1" presStyleIdx="2" presStyleCnt="3"/>
      <dgm:spPr/>
    </dgm:pt>
    <dgm:pt modelId="{E12B950D-F979-4E50-ADD7-A433CAD32875}" type="pres">
      <dgm:prSet presAssocID="{085EC004-01EE-40EF-862A-EA6BA41EA0B5}" presName="horz1" presStyleCnt="0"/>
      <dgm:spPr/>
    </dgm:pt>
    <dgm:pt modelId="{E42CFFDD-87AF-48B5-9537-887F8640BB15}" type="pres">
      <dgm:prSet presAssocID="{085EC004-01EE-40EF-862A-EA6BA41EA0B5}" presName="tx1" presStyleLbl="revTx" presStyleIdx="2" presStyleCnt="3"/>
      <dgm:spPr/>
    </dgm:pt>
    <dgm:pt modelId="{3AD1808A-A9DE-4FA4-A0F5-6B6FD9180917}" type="pres">
      <dgm:prSet presAssocID="{085EC004-01EE-40EF-862A-EA6BA41EA0B5}" presName="vert1" presStyleCnt="0"/>
      <dgm:spPr/>
    </dgm:pt>
  </dgm:ptLst>
  <dgm:cxnLst>
    <dgm:cxn modelId="{35BB9024-F1EA-45FF-80F3-4ECBFCFFBFB4}" srcId="{EB3814DF-518A-4E4E-B725-80D9137E0B07}" destId="{5F526B41-89EA-4845-ABFF-C061CD6EFE48}" srcOrd="0" destOrd="0" parTransId="{C2B22072-DF83-43DA-862E-2D827EAC2BBE}" sibTransId="{8FCAC0EA-A028-4548-8427-DC3D29927833}"/>
    <dgm:cxn modelId="{E170F02E-1A72-4CA7-A113-CF1D13624376}" srcId="{EB3814DF-518A-4E4E-B725-80D9137E0B07}" destId="{085EC004-01EE-40EF-862A-EA6BA41EA0B5}" srcOrd="2" destOrd="0" parTransId="{665E78C5-DE57-45A9-91F5-D599564FAA0B}" sibTransId="{CEC55643-BA34-44C9-A14B-B24F95354815}"/>
    <dgm:cxn modelId="{DA37AD56-2D46-4212-AE64-7D94ED589A41}" type="presOf" srcId="{EB3814DF-518A-4E4E-B725-80D9137E0B07}" destId="{0580385A-C984-4132-B2BC-5CBF87A75B7D}" srcOrd="0" destOrd="0" presId="urn:microsoft.com/office/officeart/2008/layout/LinedList"/>
    <dgm:cxn modelId="{7969E09D-1A69-4D04-BAAE-4DD4AA8D789D}" type="presOf" srcId="{7E3CB3AD-1418-4564-9F13-E10CD8E99EBC}" destId="{65D1C3D3-E366-4EEF-A553-5CF261A5A5B3}" srcOrd="0" destOrd="0" presId="urn:microsoft.com/office/officeart/2008/layout/LinedList"/>
    <dgm:cxn modelId="{53696DC2-C250-4EE8-B6FB-8D5707D8B30B}" type="presOf" srcId="{5F526B41-89EA-4845-ABFF-C061CD6EFE48}" destId="{0428F634-DA73-49B8-9B2C-9A3B83174C0E}" srcOrd="0" destOrd="0" presId="urn:microsoft.com/office/officeart/2008/layout/LinedList"/>
    <dgm:cxn modelId="{1B791ADB-D3E9-47C6-9F55-360B6DC9CAB5}" type="presOf" srcId="{085EC004-01EE-40EF-862A-EA6BA41EA0B5}" destId="{E42CFFDD-87AF-48B5-9537-887F8640BB15}" srcOrd="0" destOrd="0" presId="urn:microsoft.com/office/officeart/2008/layout/LinedList"/>
    <dgm:cxn modelId="{727FCFDD-E1F2-48F4-ACD7-3585EA12ABCA}" srcId="{EB3814DF-518A-4E4E-B725-80D9137E0B07}" destId="{7E3CB3AD-1418-4564-9F13-E10CD8E99EBC}" srcOrd="1" destOrd="0" parTransId="{E8F4A3AE-5EAB-4975-A1D6-1C3D0F4D290D}" sibTransId="{BB692D6D-0E5F-452F-BFDB-3C71D6E65B2F}"/>
    <dgm:cxn modelId="{90C67600-B5EE-4BD9-83D9-186505AB36E4}" type="presParOf" srcId="{0580385A-C984-4132-B2BC-5CBF87A75B7D}" destId="{7BC52245-3745-4F40-AB12-1CC517B8C92F}" srcOrd="0" destOrd="0" presId="urn:microsoft.com/office/officeart/2008/layout/LinedList"/>
    <dgm:cxn modelId="{9E536C35-5DBD-4032-BFD7-8C6A9F4BABC8}" type="presParOf" srcId="{0580385A-C984-4132-B2BC-5CBF87A75B7D}" destId="{D740A817-C649-49E8-863F-90810FE59A61}" srcOrd="1" destOrd="0" presId="urn:microsoft.com/office/officeart/2008/layout/LinedList"/>
    <dgm:cxn modelId="{DE66EB19-BB30-4F10-853E-303E2434C8EF}" type="presParOf" srcId="{D740A817-C649-49E8-863F-90810FE59A61}" destId="{0428F634-DA73-49B8-9B2C-9A3B83174C0E}" srcOrd="0" destOrd="0" presId="urn:microsoft.com/office/officeart/2008/layout/LinedList"/>
    <dgm:cxn modelId="{55551B79-DD79-4318-83E2-3A6133C9C122}" type="presParOf" srcId="{D740A817-C649-49E8-863F-90810FE59A61}" destId="{3D67F8CD-686E-4D15-9831-0CAA48651727}" srcOrd="1" destOrd="0" presId="urn:microsoft.com/office/officeart/2008/layout/LinedList"/>
    <dgm:cxn modelId="{78274347-AF87-42DA-B718-A1E9B60A6B6A}" type="presParOf" srcId="{0580385A-C984-4132-B2BC-5CBF87A75B7D}" destId="{60493817-7CB7-4C1E-9EE2-421EF57D461D}" srcOrd="2" destOrd="0" presId="urn:microsoft.com/office/officeart/2008/layout/LinedList"/>
    <dgm:cxn modelId="{8FB79CB2-6C60-42C5-95D5-4BF782138D78}" type="presParOf" srcId="{0580385A-C984-4132-B2BC-5CBF87A75B7D}" destId="{DFF97492-C0D3-4AEA-861F-EEB69DD50DE6}" srcOrd="3" destOrd="0" presId="urn:microsoft.com/office/officeart/2008/layout/LinedList"/>
    <dgm:cxn modelId="{CBED60D0-BB02-464C-99D7-D26F90404BFD}" type="presParOf" srcId="{DFF97492-C0D3-4AEA-861F-EEB69DD50DE6}" destId="{65D1C3D3-E366-4EEF-A553-5CF261A5A5B3}" srcOrd="0" destOrd="0" presId="urn:microsoft.com/office/officeart/2008/layout/LinedList"/>
    <dgm:cxn modelId="{CBDFFEF3-79DA-40AE-A805-1E07ABF4F0A9}" type="presParOf" srcId="{DFF97492-C0D3-4AEA-861F-EEB69DD50DE6}" destId="{07F3F03B-B5D2-4A4A-8AF3-5141E019CCE8}" srcOrd="1" destOrd="0" presId="urn:microsoft.com/office/officeart/2008/layout/LinedList"/>
    <dgm:cxn modelId="{838B3C46-FB03-4F65-B6AC-257F96887DA8}" type="presParOf" srcId="{0580385A-C984-4132-B2BC-5CBF87A75B7D}" destId="{B4AF66FA-EA64-44FA-830F-0B5F3E7917A7}" srcOrd="4" destOrd="0" presId="urn:microsoft.com/office/officeart/2008/layout/LinedList"/>
    <dgm:cxn modelId="{1EC5C423-76A8-477E-B0C6-FF2B30FE2D7D}" type="presParOf" srcId="{0580385A-C984-4132-B2BC-5CBF87A75B7D}" destId="{E12B950D-F979-4E50-ADD7-A433CAD32875}" srcOrd="5" destOrd="0" presId="urn:microsoft.com/office/officeart/2008/layout/LinedList"/>
    <dgm:cxn modelId="{F566D566-E582-41EB-AEC6-BCA786AD1AD9}" type="presParOf" srcId="{E12B950D-F979-4E50-ADD7-A433CAD32875}" destId="{E42CFFDD-87AF-48B5-9537-887F8640BB15}" srcOrd="0" destOrd="0" presId="urn:microsoft.com/office/officeart/2008/layout/LinedList"/>
    <dgm:cxn modelId="{A12CE17E-E645-4EF4-9DC8-BE492A743C52}" type="presParOf" srcId="{E12B950D-F979-4E50-ADD7-A433CAD32875}" destId="{3AD1808A-A9DE-4FA4-A0F5-6B6FD918091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B3814DF-518A-4E4E-B725-80D9137E0B07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5F526B41-89EA-4845-ABFF-C061CD6EFE48}">
      <dgm:prSet custT="1"/>
      <dgm:spPr/>
      <dgm:t>
        <a:bodyPr/>
        <a:lstStyle/>
        <a:p>
          <a:r>
            <a:rPr lang="en-US" sz="4000" dirty="0"/>
            <a:t>R-ladder</a:t>
          </a:r>
        </a:p>
      </dgm:t>
    </dgm:pt>
    <dgm:pt modelId="{C2B22072-DF83-43DA-862E-2D827EAC2BBE}" type="parTrans" cxnId="{35BB9024-F1EA-45FF-80F3-4ECBFCFFBFB4}">
      <dgm:prSet/>
      <dgm:spPr/>
      <dgm:t>
        <a:bodyPr/>
        <a:lstStyle/>
        <a:p>
          <a:endParaRPr lang="en-US"/>
        </a:p>
      </dgm:t>
    </dgm:pt>
    <dgm:pt modelId="{8FCAC0EA-A028-4548-8427-DC3D29927833}" type="sibTrans" cxnId="{35BB9024-F1EA-45FF-80F3-4ECBFCFFBFB4}">
      <dgm:prSet/>
      <dgm:spPr/>
      <dgm:t>
        <a:bodyPr/>
        <a:lstStyle/>
        <a:p>
          <a:endParaRPr lang="en-US"/>
        </a:p>
      </dgm:t>
    </dgm:pt>
    <dgm:pt modelId="{7E3CB3AD-1418-4564-9F13-E10CD8E99EBC}">
      <dgm:prSet custT="1"/>
      <dgm:spPr/>
      <dgm:t>
        <a:bodyPr/>
        <a:lstStyle/>
        <a:p>
          <a:r>
            <a:rPr lang="en-US" sz="4000" dirty="0"/>
            <a:t>SDGs</a:t>
          </a:r>
        </a:p>
      </dgm:t>
    </dgm:pt>
    <dgm:pt modelId="{E8F4A3AE-5EAB-4975-A1D6-1C3D0F4D290D}" type="parTrans" cxnId="{727FCFDD-E1F2-48F4-ACD7-3585EA12ABCA}">
      <dgm:prSet/>
      <dgm:spPr/>
      <dgm:t>
        <a:bodyPr/>
        <a:lstStyle/>
        <a:p>
          <a:endParaRPr lang="en-US"/>
        </a:p>
      </dgm:t>
    </dgm:pt>
    <dgm:pt modelId="{BB692D6D-0E5F-452F-BFDB-3C71D6E65B2F}" type="sibTrans" cxnId="{727FCFDD-E1F2-48F4-ACD7-3585EA12ABCA}">
      <dgm:prSet/>
      <dgm:spPr/>
      <dgm:t>
        <a:bodyPr/>
        <a:lstStyle/>
        <a:p>
          <a:endParaRPr lang="en-US"/>
        </a:p>
      </dgm:t>
    </dgm:pt>
    <dgm:pt modelId="{085EC004-01EE-40EF-862A-EA6BA41EA0B5}">
      <dgm:prSet custT="1"/>
      <dgm:spPr/>
      <dgm:t>
        <a:bodyPr/>
        <a:lstStyle/>
        <a:p>
          <a:r>
            <a:rPr lang="nl-NL" sz="4000" noProof="0" dirty="0"/>
            <a:t>100% circulair in 2050</a:t>
          </a:r>
        </a:p>
      </dgm:t>
    </dgm:pt>
    <dgm:pt modelId="{665E78C5-DE57-45A9-91F5-D599564FAA0B}" type="parTrans" cxnId="{E170F02E-1A72-4CA7-A113-CF1D13624376}">
      <dgm:prSet/>
      <dgm:spPr/>
      <dgm:t>
        <a:bodyPr/>
        <a:lstStyle/>
        <a:p>
          <a:endParaRPr lang="en-US"/>
        </a:p>
      </dgm:t>
    </dgm:pt>
    <dgm:pt modelId="{CEC55643-BA34-44C9-A14B-B24F95354815}" type="sibTrans" cxnId="{E170F02E-1A72-4CA7-A113-CF1D13624376}">
      <dgm:prSet/>
      <dgm:spPr/>
      <dgm:t>
        <a:bodyPr/>
        <a:lstStyle/>
        <a:p>
          <a:endParaRPr lang="en-US"/>
        </a:p>
      </dgm:t>
    </dgm:pt>
    <dgm:pt modelId="{0580385A-C984-4132-B2BC-5CBF87A75B7D}" type="pres">
      <dgm:prSet presAssocID="{EB3814DF-518A-4E4E-B725-80D9137E0B07}" presName="vert0" presStyleCnt="0">
        <dgm:presLayoutVars>
          <dgm:dir/>
          <dgm:animOne val="branch"/>
          <dgm:animLvl val="lvl"/>
        </dgm:presLayoutVars>
      </dgm:prSet>
      <dgm:spPr/>
    </dgm:pt>
    <dgm:pt modelId="{7BC52245-3745-4F40-AB12-1CC517B8C92F}" type="pres">
      <dgm:prSet presAssocID="{5F526B41-89EA-4845-ABFF-C061CD6EFE48}" presName="thickLine" presStyleLbl="alignNode1" presStyleIdx="0" presStyleCnt="3"/>
      <dgm:spPr/>
    </dgm:pt>
    <dgm:pt modelId="{D740A817-C649-49E8-863F-90810FE59A61}" type="pres">
      <dgm:prSet presAssocID="{5F526B41-89EA-4845-ABFF-C061CD6EFE48}" presName="horz1" presStyleCnt="0"/>
      <dgm:spPr/>
    </dgm:pt>
    <dgm:pt modelId="{0428F634-DA73-49B8-9B2C-9A3B83174C0E}" type="pres">
      <dgm:prSet presAssocID="{5F526B41-89EA-4845-ABFF-C061CD6EFE48}" presName="tx1" presStyleLbl="revTx" presStyleIdx="0" presStyleCnt="3"/>
      <dgm:spPr/>
    </dgm:pt>
    <dgm:pt modelId="{3D67F8CD-686E-4D15-9831-0CAA48651727}" type="pres">
      <dgm:prSet presAssocID="{5F526B41-89EA-4845-ABFF-C061CD6EFE48}" presName="vert1" presStyleCnt="0"/>
      <dgm:spPr/>
    </dgm:pt>
    <dgm:pt modelId="{60493817-7CB7-4C1E-9EE2-421EF57D461D}" type="pres">
      <dgm:prSet presAssocID="{7E3CB3AD-1418-4564-9F13-E10CD8E99EBC}" presName="thickLine" presStyleLbl="alignNode1" presStyleIdx="1" presStyleCnt="3"/>
      <dgm:spPr/>
    </dgm:pt>
    <dgm:pt modelId="{DFF97492-C0D3-4AEA-861F-EEB69DD50DE6}" type="pres">
      <dgm:prSet presAssocID="{7E3CB3AD-1418-4564-9F13-E10CD8E99EBC}" presName="horz1" presStyleCnt="0"/>
      <dgm:spPr/>
    </dgm:pt>
    <dgm:pt modelId="{65D1C3D3-E366-4EEF-A553-5CF261A5A5B3}" type="pres">
      <dgm:prSet presAssocID="{7E3CB3AD-1418-4564-9F13-E10CD8E99EBC}" presName="tx1" presStyleLbl="revTx" presStyleIdx="1" presStyleCnt="3"/>
      <dgm:spPr/>
    </dgm:pt>
    <dgm:pt modelId="{07F3F03B-B5D2-4A4A-8AF3-5141E019CCE8}" type="pres">
      <dgm:prSet presAssocID="{7E3CB3AD-1418-4564-9F13-E10CD8E99EBC}" presName="vert1" presStyleCnt="0"/>
      <dgm:spPr/>
    </dgm:pt>
    <dgm:pt modelId="{B4AF66FA-EA64-44FA-830F-0B5F3E7917A7}" type="pres">
      <dgm:prSet presAssocID="{085EC004-01EE-40EF-862A-EA6BA41EA0B5}" presName="thickLine" presStyleLbl="alignNode1" presStyleIdx="2" presStyleCnt="3"/>
      <dgm:spPr/>
    </dgm:pt>
    <dgm:pt modelId="{E12B950D-F979-4E50-ADD7-A433CAD32875}" type="pres">
      <dgm:prSet presAssocID="{085EC004-01EE-40EF-862A-EA6BA41EA0B5}" presName="horz1" presStyleCnt="0"/>
      <dgm:spPr/>
    </dgm:pt>
    <dgm:pt modelId="{E42CFFDD-87AF-48B5-9537-887F8640BB15}" type="pres">
      <dgm:prSet presAssocID="{085EC004-01EE-40EF-862A-EA6BA41EA0B5}" presName="tx1" presStyleLbl="revTx" presStyleIdx="2" presStyleCnt="3"/>
      <dgm:spPr/>
    </dgm:pt>
    <dgm:pt modelId="{3AD1808A-A9DE-4FA4-A0F5-6B6FD9180917}" type="pres">
      <dgm:prSet presAssocID="{085EC004-01EE-40EF-862A-EA6BA41EA0B5}" presName="vert1" presStyleCnt="0"/>
      <dgm:spPr/>
    </dgm:pt>
  </dgm:ptLst>
  <dgm:cxnLst>
    <dgm:cxn modelId="{35BB9024-F1EA-45FF-80F3-4ECBFCFFBFB4}" srcId="{EB3814DF-518A-4E4E-B725-80D9137E0B07}" destId="{5F526B41-89EA-4845-ABFF-C061CD6EFE48}" srcOrd="0" destOrd="0" parTransId="{C2B22072-DF83-43DA-862E-2D827EAC2BBE}" sibTransId="{8FCAC0EA-A028-4548-8427-DC3D29927833}"/>
    <dgm:cxn modelId="{E170F02E-1A72-4CA7-A113-CF1D13624376}" srcId="{EB3814DF-518A-4E4E-B725-80D9137E0B07}" destId="{085EC004-01EE-40EF-862A-EA6BA41EA0B5}" srcOrd="2" destOrd="0" parTransId="{665E78C5-DE57-45A9-91F5-D599564FAA0B}" sibTransId="{CEC55643-BA34-44C9-A14B-B24F95354815}"/>
    <dgm:cxn modelId="{DA37AD56-2D46-4212-AE64-7D94ED589A41}" type="presOf" srcId="{EB3814DF-518A-4E4E-B725-80D9137E0B07}" destId="{0580385A-C984-4132-B2BC-5CBF87A75B7D}" srcOrd="0" destOrd="0" presId="urn:microsoft.com/office/officeart/2008/layout/LinedList"/>
    <dgm:cxn modelId="{7969E09D-1A69-4D04-BAAE-4DD4AA8D789D}" type="presOf" srcId="{7E3CB3AD-1418-4564-9F13-E10CD8E99EBC}" destId="{65D1C3D3-E366-4EEF-A553-5CF261A5A5B3}" srcOrd="0" destOrd="0" presId="urn:microsoft.com/office/officeart/2008/layout/LinedList"/>
    <dgm:cxn modelId="{53696DC2-C250-4EE8-B6FB-8D5707D8B30B}" type="presOf" srcId="{5F526B41-89EA-4845-ABFF-C061CD6EFE48}" destId="{0428F634-DA73-49B8-9B2C-9A3B83174C0E}" srcOrd="0" destOrd="0" presId="urn:microsoft.com/office/officeart/2008/layout/LinedList"/>
    <dgm:cxn modelId="{1B791ADB-D3E9-47C6-9F55-360B6DC9CAB5}" type="presOf" srcId="{085EC004-01EE-40EF-862A-EA6BA41EA0B5}" destId="{E42CFFDD-87AF-48B5-9537-887F8640BB15}" srcOrd="0" destOrd="0" presId="urn:microsoft.com/office/officeart/2008/layout/LinedList"/>
    <dgm:cxn modelId="{727FCFDD-E1F2-48F4-ACD7-3585EA12ABCA}" srcId="{EB3814DF-518A-4E4E-B725-80D9137E0B07}" destId="{7E3CB3AD-1418-4564-9F13-E10CD8E99EBC}" srcOrd="1" destOrd="0" parTransId="{E8F4A3AE-5EAB-4975-A1D6-1C3D0F4D290D}" sibTransId="{BB692D6D-0E5F-452F-BFDB-3C71D6E65B2F}"/>
    <dgm:cxn modelId="{90C67600-B5EE-4BD9-83D9-186505AB36E4}" type="presParOf" srcId="{0580385A-C984-4132-B2BC-5CBF87A75B7D}" destId="{7BC52245-3745-4F40-AB12-1CC517B8C92F}" srcOrd="0" destOrd="0" presId="urn:microsoft.com/office/officeart/2008/layout/LinedList"/>
    <dgm:cxn modelId="{9E536C35-5DBD-4032-BFD7-8C6A9F4BABC8}" type="presParOf" srcId="{0580385A-C984-4132-B2BC-5CBF87A75B7D}" destId="{D740A817-C649-49E8-863F-90810FE59A61}" srcOrd="1" destOrd="0" presId="urn:microsoft.com/office/officeart/2008/layout/LinedList"/>
    <dgm:cxn modelId="{DE66EB19-BB30-4F10-853E-303E2434C8EF}" type="presParOf" srcId="{D740A817-C649-49E8-863F-90810FE59A61}" destId="{0428F634-DA73-49B8-9B2C-9A3B83174C0E}" srcOrd="0" destOrd="0" presId="urn:microsoft.com/office/officeart/2008/layout/LinedList"/>
    <dgm:cxn modelId="{55551B79-DD79-4318-83E2-3A6133C9C122}" type="presParOf" srcId="{D740A817-C649-49E8-863F-90810FE59A61}" destId="{3D67F8CD-686E-4D15-9831-0CAA48651727}" srcOrd="1" destOrd="0" presId="urn:microsoft.com/office/officeart/2008/layout/LinedList"/>
    <dgm:cxn modelId="{78274347-AF87-42DA-B718-A1E9B60A6B6A}" type="presParOf" srcId="{0580385A-C984-4132-B2BC-5CBF87A75B7D}" destId="{60493817-7CB7-4C1E-9EE2-421EF57D461D}" srcOrd="2" destOrd="0" presId="urn:microsoft.com/office/officeart/2008/layout/LinedList"/>
    <dgm:cxn modelId="{8FB79CB2-6C60-42C5-95D5-4BF782138D78}" type="presParOf" srcId="{0580385A-C984-4132-B2BC-5CBF87A75B7D}" destId="{DFF97492-C0D3-4AEA-861F-EEB69DD50DE6}" srcOrd="3" destOrd="0" presId="urn:microsoft.com/office/officeart/2008/layout/LinedList"/>
    <dgm:cxn modelId="{CBED60D0-BB02-464C-99D7-D26F90404BFD}" type="presParOf" srcId="{DFF97492-C0D3-4AEA-861F-EEB69DD50DE6}" destId="{65D1C3D3-E366-4EEF-A553-5CF261A5A5B3}" srcOrd="0" destOrd="0" presId="urn:microsoft.com/office/officeart/2008/layout/LinedList"/>
    <dgm:cxn modelId="{CBDFFEF3-79DA-40AE-A805-1E07ABF4F0A9}" type="presParOf" srcId="{DFF97492-C0D3-4AEA-861F-EEB69DD50DE6}" destId="{07F3F03B-B5D2-4A4A-8AF3-5141E019CCE8}" srcOrd="1" destOrd="0" presId="urn:microsoft.com/office/officeart/2008/layout/LinedList"/>
    <dgm:cxn modelId="{838B3C46-FB03-4F65-B6AC-257F96887DA8}" type="presParOf" srcId="{0580385A-C984-4132-B2BC-5CBF87A75B7D}" destId="{B4AF66FA-EA64-44FA-830F-0B5F3E7917A7}" srcOrd="4" destOrd="0" presId="urn:microsoft.com/office/officeart/2008/layout/LinedList"/>
    <dgm:cxn modelId="{1EC5C423-76A8-477E-B0C6-FF2B30FE2D7D}" type="presParOf" srcId="{0580385A-C984-4132-B2BC-5CBF87A75B7D}" destId="{E12B950D-F979-4E50-ADD7-A433CAD32875}" srcOrd="5" destOrd="0" presId="urn:microsoft.com/office/officeart/2008/layout/LinedList"/>
    <dgm:cxn modelId="{F566D566-E582-41EB-AEC6-BCA786AD1AD9}" type="presParOf" srcId="{E12B950D-F979-4E50-ADD7-A433CAD32875}" destId="{E42CFFDD-87AF-48B5-9537-887F8640BB15}" srcOrd="0" destOrd="0" presId="urn:microsoft.com/office/officeart/2008/layout/LinedList"/>
    <dgm:cxn modelId="{A12CE17E-E645-4EF4-9DC8-BE492A743C52}" type="presParOf" srcId="{E12B950D-F979-4E50-ADD7-A433CAD32875}" destId="{3AD1808A-A9DE-4FA4-A0F5-6B6FD918091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B3814DF-518A-4E4E-B725-80D9137E0B07}" type="doc">
      <dgm:prSet loTypeId="urn:microsoft.com/office/officeart/2008/layout/Lin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5F526B41-89EA-4845-ABFF-C061CD6EFE48}">
      <dgm:prSet custT="1"/>
      <dgm:spPr/>
      <dgm:t>
        <a:bodyPr/>
        <a:lstStyle/>
        <a:p>
          <a:endParaRPr lang="en-US" sz="4000" dirty="0"/>
        </a:p>
      </dgm:t>
    </dgm:pt>
    <dgm:pt modelId="{C2B22072-DF83-43DA-862E-2D827EAC2BBE}" type="parTrans" cxnId="{35BB9024-F1EA-45FF-80F3-4ECBFCFFBFB4}">
      <dgm:prSet/>
      <dgm:spPr/>
      <dgm:t>
        <a:bodyPr/>
        <a:lstStyle/>
        <a:p>
          <a:endParaRPr lang="en-US"/>
        </a:p>
      </dgm:t>
    </dgm:pt>
    <dgm:pt modelId="{8FCAC0EA-A028-4548-8427-DC3D29927833}" type="sibTrans" cxnId="{35BB9024-F1EA-45FF-80F3-4ECBFCFFBFB4}">
      <dgm:prSet/>
      <dgm:spPr/>
      <dgm:t>
        <a:bodyPr/>
        <a:lstStyle/>
        <a:p>
          <a:endParaRPr lang="en-US"/>
        </a:p>
      </dgm:t>
    </dgm:pt>
    <dgm:pt modelId="{7E3CB3AD-1418-4564-9F13-E10CD8E99EBC}">
      <dgm:prSet custT="1"/>
      <dgm:spPr/>
      <dgm:t>
        <a:bodyPr/>
        <a:lstStyle/>
        <a:p>
          <a:r>
            <a:rPr lang="en-US" sz="4000" dirty="0"/>
            <a:t>SDGs</a:t>
          </a:r>
        </a:p>
      </dgm:t>
    </dgm:pt>
    <dgm:pt modelId="{E8F4A3AE-5EAB-4975-A1D6-1C3D0F4D290D}" type="parTrans" cxnId="{727FCFDD-E1F2-48F4-ACD7-3585EA12ABCA}">
      <dgm:prSet/>
      <dgm:spPr/>
      <dgm:t>
        <a:bodyPr/>
        <a:lstStyle/>
        <a:p>
          <a:endParaRPr lang="en-US"/>
        </a:p>
      </dgm:t>
    </dgm:pt>
    <dgm:pt modelId="{BB692D6D-0E5F-452F-BFDB-3C71D6E65B2F}" type="sibTrans" cxnId="{727FCFDD-E1F2-48F4-ACD7-3585EA12ABCA}">
      <dgm:prSet/>
      <dgm:spPr/>
      <dgm:t>
        <a:bodyPr/>
        <a:lstStyle/>
        <a:p>
          <a:endParaRPr lang="en-US"/>
        </a:p>
      </dgm:t>
    </dgm:pt>
    <dgm:pt modelId="{085EC004-01EE-40EF-862A-EA6BA41EA0B5}">
      <dgm:prSet custT="1"/>
      <dgm:spPr/>
      <dgm:t>
        <a:bodyPr/>
        <a:lstStyle/>
        <a:p>
          <a:endParaRPr lang="nl-NL" sz="4000" noProof="0" dirty="0"/>
        </a:p>
      </dgm:t>
    </dgm:pt>
    <dgm:pt modelId="{665E78C5-DE57-45A9-91F5-D599564FAA0B}" type="parTrans" cxnId="{E170F02E-1A72-4CA7-A113-CF1D13624376}">
      <dgm:prSet/>
      <dgm:spPr/>
      <dgm:t>
        <a:bodyPr/>
        <a:lstStyle/>
        <a:p>
          <a:endParaRPr lang="en-US"/>
        </a:p>
      </dgm:t>
    </dgm:pt>
    <dgm:pt modelId="{CEC55643-BA34-44C9-A14B-B24F95354815}" type="sibTrans" cxnId="{E170F02E-1A72-4CA7-A113-CF1D13624376}">
      <dgm:prSet/>
      <dgm:spPr/>
      <dgm:t>
        <a:bodyPr/>
        <a:lstStyle/>
        <a:p>
          <a:endParaRPr lang="en-US"/>
        </a:p>
      </dgm:t>
    </dgm:pt>
    <dgm:pt modelId="{0580385A-C984-4132-B2BC-5CBF87A75B7D}" type="pres">
      <dgm:prSet presAssocID="{EB3814DF-518A-4E4E-B725-80D9137E0B07}" presName="vert0" presStyleCnt="0">
        <dgm:presLayoutVars>
          <dgm:dir/>
          <dgm:animOne val="branch"/>
          <dgm:animLvl val="lvl"/>
        </dgm:presLayoutVars>
      </dgm:prSet>
      <dgm:spPr/>
    </dgm:pt>
    <dgm:pt modelId="{7BC52245-3745-4F40-AB12-1CC517B8C92F}" type="pres">
      <dgm:prSet presAssocID="{5F526B41-89EA-4845-ABFF-C061CD6EFE48}" presName="thickLine" presStyleLbl="alignNode1" presStyleIdx="0" presStyleCnt="3"/>
      <dgm:spPr/>
    </dgm:pt>
    <dgm:pt modelId="{D740A817-C649-49E8-863F-90810FE59A61}" type="pres">
      <dgm:prSet presAssocID="{5F526B41-89EA-4845-ABFF-C061CD6EFE48}" presName="horz1" presStyleCnt="0"/>
      <dgm:spPr/>
    </dgm:pt>
    <dgm:pt modelId="{0428F634-DA73-49B8-9B2C-9A3B83174C0E}" type="pres">
      <dgm:prSet presAssocID="{5F526B41-89EA-4845-ABFF-C061CD6EFE48}" presName="tx1" presStyleLbl="revTx" presStyleIdx="0" presStyleCnt="3"/>
      <dgm:spPr/>
    </dgm:pt>
    <dgm:pt modelId="{3D67F8CD-686E-4D15-9831-0CAA48651727}" type="pres">
      <dgm:prSet presAssocID="{5F526B41-89EA-4845-ABFF-C061CD6EFE48}" presName="vert1" presStyleCnt="0"/>
      <dgm:spPr/>
    </dgm:pt>
    <dgm:pt modelId="{60493817-7CB7-4C1E-9EE2-421EF57D461D}" type="pres">
      <dgm:prSet presAssocID="{7E3CB3AD-1418-4564-9F13-E10CD8E99EBC}" presName="thickLine" presStyleLbl="alignNode1" presStyleIdx="1" presStyleCnt="3"/>
      <dgm:spPr/>
    </dgm:pt>
    <dgm:pt modelId="{DFF97492-C0D3-4AEA-861F-EEB69DD50DE6}" type="pres">
      <dgm:prSet presAssocID="{7E3CB3AD-1418-4564-9F13-E10CD8E99EBC}" presName="horz1" presStyleCnt="0"/>
      <dgm:spPr/>
    </dgm:pt>
    <dgm:pt modelId="{65D1C3D3-E366-4EEF-A553-5CF261A5A5B3}" type="pres">
      <dgm:prSet presAssocID="{7E3CB3AD-1418-4564-9F13-E10CD8E99EBC}" presName="tx1" presStyleLbl="revTx" presStyleIdx="1" presStyleCnt="3"/>
      <dgm:spPr/>
    </dgm:pt>
    <dgm:pt modelId="{07F3F03B-B5D2-4A4A-8AF3-5141E019CCE8}" type="pres">
      <dgm:prSet presAssocID="{7E3CB3AD-1418-4564-9F13-E10CD8E99EBC}" presName="vert1" presStyleCnt="0"/>
      <dgm:spPr/>
    </dgm:pt>
    <dgm:pt modelId="{B4AF66FA-EA64-44FA-830F-0B5F3E7917A7}" type="pres">
      <dgm:prSet presAssocID="{085EC004-01EE-40EF-862A-EA6BA41EA0B5}" presName="thickLine" presStyleLbl="alignNode1" presStyleIdx="2" presStyleCnt="3"/>
      <dgm:spPr/>
    </dgm:pt>
    <dgm:pt modelId="{E12B950D-F979-4E50-ADD7-A433CAD32875}" type="pres">
      <dgm:prSet presAssocID="{085EC004-01EE-40EF-862A-EA6BA41EA0B5}" presName="horz1" presStyleCnt="0"/>
      <dgm:spPr/>
    </dgm:pt>
    <dgm:pt modelId="{E42CFFDD-87AF-48B5-9537-887F8640BB15}" type="pres">
      <dgm:prSet presAssocID="{085EC004-01EE-40EF-862A-EA6BA41EA0B5}" presName="tx1" presStyleLbl="revTx" presStyleIdx="2" presStyleCnt="3"/>
      <dgm:spPr/>
    </dgm:pt>
    <dgm:pt modelId="{3AD1808A-A9DE-4FA4-A0F5-6B6FD9180917}" type="pres">
      <dgm:prSet presAssocID="{085EC004-01EE-40EF-862A-EA6BA41EA0B5}" presName="vert1" presStyleCnt="0"/>
      <dgm:spPr/>
    </dgm:pt>
  </dgm:ptLst>
  <dgm:cxnLst>
    <dgm:cxn modelId="{35BB9024-F1EA-45FF-80F3-4ECBFCFFBFB4}" srcId="{EB3814DF-518A-4E4E-B725-80D9137E0B07}" destId="{5F526B41-89EA-4845-ABFF-C061CD6EFE48}" srcOrd="0" destOrd="0" parTransId="{C2B22072-DF83-43DA-862E-2D827EAC2BBE}" sibTransId="{8FCAC0EA-A028-4548-8427-DC3D29927833}"/>
    <dgm:cxn modelId="{E170F02E-1A72-4CA7-A113-CF1D13624376}" srcId="{EB3814DF-518A-4E4E-B725-80D9137E0B07}" destId="{085EC004-01EE-40EF-862A-EA6BA41EA0B5}" srcOrd="2" destOrd="0" parTransId="{665E78C5-DE57-45A9-91F5-D599564FAA0B}" sibTransId="{CEC55643-BA34-44C9-A14B-B24F95354815}"/>
    <dgm:cxn modelId="{DA37AD56-2D46-4212-AE64-7D94ED589A41}" type="presOf" srcId="{EB3814DF-518A-4E4E-B725-80D9137E0B07}" destId="{0580385A-C984-4132-B2BC-5CBF87A75B7D}" srcOrd="0" destOrd="0" presId="urn:microsoft.com/office/officeart/2008/layout/LinedList"/>
    <dgm:cxn modelId="{7969E09D-1A69-4D04-BAAE-4DD4AA8D789D}" type="presOf" srcId="{7E3CB3AD-1418-4564-9F13-E10CD8E99EBC}" destId="{65D1C3D3-E366-4EEF-A553-5CF261A5A5B3}" srcOrd="0" destOrd="0" presId="urn:microsoft.com/office/officeart/2008/layout/LinedList"/>
    <dgm:cxn modelId="{53696DC2-C250-4EE8-B6FB-8D5707D8B30B}" type="presOf" srcId="{5F526B41-89EA-4845-ABFF-C061CD6EFE48}" destId="{0428F634-DA73-49B8-9B2C-9A3B83174C0E}" srcOrd="0" destOrd="0" presId="urn:microsoft.com/office/officeart/2008/layout/LinedList"/>
    <dgm:cxn modelId="{1B791ADB-D3E9-47C6-9F55-360B6DC9CAB5}" type="presOf" srcId="{085EC004-01EE-40EF-862A-EA6BA41EA0B5}" destId="{E42CFFDD-87AF-48B5-9537-887F8640BB15}" srcOrd="0" destOrd="0" presId="urn:microsoft.com/office/officeart/2008/layout/LinedList"/>
    <dgm:cxn modelId="{727FCFDD-E1F2-48F4-ACD7-3585EA12ABCA}" srcId="{EB3814DF-518A-4E4E-B725-80D9137E0B07}" destId="{7E3CB3AD-1418-4564-9F13-E10CD8E99EBC}" srcOrd="1" destOrd="0" parTransId="{E8F4A3AE-5EAB-4975-A1D6-1C3D0F4D290D}" sibTransId="{BB692D6D-0E5F-452F-BFDB-3C71D6E65B2F}"/>
    <dgm:cxn modelId="{90C67600-B5EE-4BD9-83D9-186505AB36E4}" type="presParOf" srcId="{0580385A-C984-4132-B2BC-5CBF87A75B7D}" destId="{7BC52245-3745-4F40-AB12-1CC517B8C92F}" srcOrd="0" destOrd="0" presId="urn:microsoft.com/office/officeart/2008/layout/LinedList"/>
    <dgm:cxn modelId="{9E536C35-5DBD-4032-BFD7-8C6A9F4BABC8}" type="presParOf" srcId="{0580385A-C984-4132-B2BC-5CBF87A75B7D}" destId="{D740A817-C649-49E8-863F-90810FE59A61}" srcOrd="1" destOrd="0" presId="urn:microsoft.com/office/officeart/2008/layout/LinedList"/>
    <dgm:cxn modelId="{DE66EB19-BB30-4F10-853E-303E2434C8EF}" type="presParOf" srcId="{D740A817-C649-49E8-863F-90810FE59A61}" destId="{0428F634-DA73-49B8-9B2C-9A3B83174C0E}" srcOrd="0" destOrd="0" presId="urn:microsoft.com/office/officeart/2008/layout/LinedList"/>
    <dgm:cxn modelId="{55551B79-DD79-4318-83E2-3A6133C9C122}" type="presParOf" srcId="{D740A817-C649-49E8-863F-90810FE59A61}" destId="{3D67F8CD-686E-4D15-9831-0CAA48651727}" srcOrd="1" destOrd="0" presId="urn:microsoft.com/office/officeart/2008/layout/LinedList"/>
    <dgm:cxn modelId="{78274347-AF87-42DA-B718-A1E9B60A6B6A}" type="presParOf" srcId="{0580385A-C984-4132-B2BC-5CBF87A75B7D}" destId="{60493817-7CB7-4C1E-9EE2-421EF57D461D}" srcOrd="2" destOrd="0" presId="urn:microsoft.com/office/officeart/2008/layout/LinedList"/>
    <dgm:cxn modelId="{8FB79CB2-6C60-42C5-95D5-4BF782138D78}" type="presParOf" srcId="{0580385A-C984-4132-B2BC-5CBF87A75B7D}" destId="{DFF97492-C0D3-4AEA-861F-EEB69DD50DE6}" srcOrd="3" destOrd="0" presId="urn:microsoft.com/office/officeart/2008/layout/LinedList"/>
    <dgm:cxn modelId="{CBED60D0-BB02-464C-99D7-D26F90404BFD}" type="presParOf" srcId="{DFF97492-C0D3-4AEA-861F-EEB69DD50DE6}" destId="{65D1C3D3-E366-4EEF-A553-5CF261A5A5B3}" srcOrd="0" destOrd="0" presId="urn:microsoft.com/office/officeart/2008/layout/LinedList"/>
    <dgm:cxn modelId="{CBDFFEF3-79DA-40AE-A805-1E07ABF4F0A9}" type="presParOf" srcId="{DFF97492-C0D3-4AEA-861F-EEB69DD50DE6}" destId="{07F3F03B-B5D2-4A4A-8AF3-5141E019CCE8}" srcOrd="1" destOrd="0" presId="urn:microsoft.com/office/officeart/2008/layout/LinedList"/>
    <dgm:cxn modelId="{838B3C46-FB03-4F65-B6AC-257F96887DA8}" type="presParOf" srcId="{0580385A-C984-4132-B2BC-5CBF87A75B7D}" destId="{B4AF66FA-EA64-44FA-830F-0B5F3E7917A7}" srcOrd="4" destOrd="0" presId="urn:microsoft.com/office/officeart/2008/layout/LinedList"/>
    <dgm:cxn modelId="{1EC5C423-76A8-477E-B0C6-FF2B30FE2D7D}" type="presParOf" srcId="{0580385A-C984-4132-B2BC-5CBF87A75B7D}" destId="{E12B950D-F979-4E50-ADD7-A433CAD32875}" srcOrd="5" destOrd="0" presId="urn:microsoft.com/office/officeart/2008/layout/LinedList"/>
    <dgm:cxn modelId="{F566D566-E582-41EB-AEC6-BCA786AD1AD9}" type="presParOf" srcId="{E12B950D-F979-4E50-ADD7-A433CAD32875}" destId="{E42CFFDD-87AF-48B5-9537-887F8640BB15}" srcOrd="0" destOrd="0" presId="urn:microsoft.com/office/officeart/2008/layout/LinedList"/>
    <dgm:cxn modelId="{A12CE17E-E645-4EF4-9DC8-BE492A743C52}" type="presParOf" srcId="{E12B950D-F979-4E50-ADD7-A433CAD32875}" destId="{3AD1808A-A9DE-4FA4-A0F5-6B6FD918091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A3AF70C-5408-4BCF-9672-AC790E0FC7B8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0C75C45-90FE-499E-91A4-6BF5B11892AD}">
      <dgm:prSet/>
      <dgm:spPr/>
      <dgm:t>
        <a:bodyPr/>
        <a:lstStyle/>
        <a:p>
          <a:pPr>
            <a:lnSpc>
              <a:spcPct val="100000"/>
            </a:lnSpc>
          </a:pPr>
          <a:r>
            <a:rPr lang="nl-NL"/>
            <a:t>Inzichtelijk maken</a:t>
          </a:r>
          <a:endParaRPr lang="en-US"/>
        </a:p>
      </dgm:t>
    </dgm:pt>
    <dgm:pt modelId="{0F13831C-EA7E-4A40-BF77-DD33B426CEBF}" type="parTrans" cxnId="{52158090-F848-4E4E-97C8-15BFDDD3025C}">
      <dgm:prSet/>
      <dgm:spPr/>
      <dgm:t>
        <a:bodyPr/>
        <a:lstStyle/>
        <a:p>
          <a:endParaRPr lang="en-US"/>
        </a:p>
      </dgm:t>
    </dgm:pt>
    <dgm:pt modelId="{991E3B1B-E820-4483-8C7F-2A8342AB156E}" type="sibTrans" cxnId="{52158090-F848-4E4E-97C8-15BFDDD3025C}">
      <dgm:prSet/>
      <dgm:spPr/>
      <dgm:t>
        <a:bodyPr/>
        <a:lstStyle/>
        <a:p>
          <a:endParaRPr lang="en-US"/>
        </a:p>
      </dgm:t>
    </dgm:pt>
    <dgm:pt modelId="{7CA6EFE9-40AF-4250-BBF6-FBCFE343C0D9}">
      <dgm:prSet/>
      <dgm:spPr/>
      <dgm:t>
        <a:bodyPr/>
        <a:lstStyle/>
        <a:p>
          <a:pPr>
            <a:lnSpc>
              <a:spcPct val="100000"/>
            </a:lnSpc>
          </a:pPr>
          <a:r>
            <a:rPr lang="nl-NL"/>
            <a:t>Inspireren</a:t>
          </a:r>
          <a:endParaRPr lang="en-US"/>
        </a:p>
      </dgm:t>
    </dgm:pt>
    <dgm:pt modelId="{9A619483-DCF7-4132-812F-3D662D18465C}" type="parTrans" cxnId="{31D49C43-9D28-49DE-9CED-2BDE965A0A28}">
      <dgm:prSet/>
      <dgm:spPr/>
      <dgm:t>
        <a:bodyPr/>
        <a:lstStyle/>
        <a:p>
          <a:endParaRPr lang="en-US"/>
        </a:p>
      </dgm:t>
    </dgm:pt>
    <dgm:pt modelId="{DC3116E3-0612-4CC2-ACF8-C6C6B9E14D2C}" type="sibTrans" cxnId="{31D49C43-9D28-49DE-9CED-2BDE965A0A28}">
      <dgm:prSet/>
      <dgm:spPr/>
      <dgm:t>
        <a:bodyPr/>
        <a:lstStyle/>
        <a:p>
          <a:endParaRPr lang="en-US"/>
        </a:p>
      </dgm:t>
    </dgm:pt>
    <dgm:pt modelId="{9E176A26-65FF-4552-9A51-13686B59ADB8}">
      <dgm:prSet/>
      <dgm:spPr/>
      <dgm:t>
        <a:bodyPr/>
        <a:lstStyle/>
        <a:p>
          <a:pPr>
            <a:lnSpc>
              <a:spcPct val="100000"/>
            </a:lnSpc>
          </a:pPr>
          <a:r>
            <a:rPr lang="nl-NL" dirty="0"/>
            <a:t>Waar liggen kansen? (Aanbestedingen, inkoop, monitoring)</a:t>
          </a:r>
          <a:endParaRPr lang="en-US" dirty="0"/>
        </a:p>
      </dgm:t>
    </dgm:pt>
    <dgm:pt modelId="{94268820-83B7-45ED-A398-28A749D137B7}" type="parTrans" cxnId="{1D273426-6694-4A0B-B285-EA01E02DA672}">
      <dgm:prSet/>
      <dgm:spPr/>
      <dgm:t>
        <a:bodyPr/>
        <a:lstStyle/>
        <a:p>
          <a:endParaRPr lang="en-US"/>
        </a:p>
      </dgm:t>
    </dgm:pt>
    <dgm:pt modelId="{27C6A87B-8230-4EA7-91A5-B1705DE0E689}" type="sibTrans" cxnId="{1D273426-6694-4A0B-B285-EA01E02DA672}">
      <dgm:prSet/>
      <dgm:spPr/>
      <dgm:t>
        <a:bodyPr/>
        <a:lstStyle/>
        <a:p>
          <a:endParaRPr lang="en-US"/>
        </a:p>
      </dgm:t>
    </dgm:pt>
    <dgm:pt modelId="{C2FAB214-5037-4ED8-B4AC-25CA6EC0FC20}">
      <dgm:prSet/>
      <dgm:spPr/>
      <dgm:t>
        <a:bodyPr/>
        <a:lstStyle/>
        <a:p>
          <a:pPr>
            <a:lnSpc>
              <a:spcPct val="100000"/>
            </a:lnSpc>
          </a:pPr>
          <a:r>
            <a:rPr lang="nl-NL"/>
            <a:t>Wat zijn de belemmeringen? </a:t>
          </a:r>
          <a:endParaRPr lang="en-US"/>
        </a:p>
      </dgm:t>
    </dgm:pt>
    <dgm:pt modelId="{FE886763-CBAD-4987-B5BA-96145DCB839E}" type="parTrans" cxnId="{1F0F5CEE-CDE7-459C-A118-8DC08B72F043}">
      <dgm:prSet/>
      <dgm:spPr/>
      <dgm:t>
        <a:bodyPr/>
        <a:lstStyle/>
        <a:p>
          <a:endParaRPr lang="en-US"/>
        </a:p>
      </dgm:t>
    </dgm:pt>
    <dgm:pt modelId="{D790EA3B-491E-4015-9971-217C932329C5}" type="sibTrans" cxnId="{1F0F5CEE-CDE7-459C-A118-8DC08B72F043}">
      <dgm:prSet/>
      <dgm:spPr/>
      <dgm:t>
        <a:bodyPr/>
        <a:lstStyle/>
        <a:p>
          <a:endParaRPr lang="en-US"/>
        </a:p>
      </dgm:t>
    </dgm:pt>
    <dgm:pt modelId="{37C444E0-FE8E-424E-A39E-101A40F371BA}" type="pres">
      <dgm:prSet presAssocID="{9A3AF70C-5408-4BCF-9672-AC790E0FC7B8}" presName="root" presStyleCnt="0">
        <dgm:presLayoutVars>
          <dgm:dir/>
          <dgm:resizeHandles val="exact"/>
        </dgm:presLayoutVars>
      </dgm:prSet>
      <dgm:spPr/>
    </dgm:pt>
    <dgm:pt modelId="{1F2D7937-8BEB-4CD7-BF7A-D4BC1F15DB9B}" type="pres">
      <dgm:prSet presAssocID="{90C75C45-90FE-499E-91A4-6BF5B11892AD}" presName="compNode" presStyleCnt="0"/>
      <dgm:spPr/>
    </dgm:pt>
    <dgm:pt modelId="{21A730C6-CFA2-49F8-A94C-95F31C418CD8}" type="pres">
      <dgm:prSet presAssocID="{90C75C45-90FE-499E-91A4-6BF5B11892AD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Gloeilamp"/>
        </a:ext>
      </dgm:extLst>
    </dgm:pt>
    <dgm:pt modelId="{B2755A48-A89C-4033-8B35-1FF0864C3956}" type="pres">
      <dgm:prSet presAssocID="{90C75C45-90FE-499E-91A4-6BF5B11892AD}" presName="spaceRect" presStyleCnt="0"/>
      <dgm:spPr/>
    </dgm:pt>
    <dgm:pt modelId="{40E41D68-BC0C-4A9F-B923-457BFA0EEC23}" type="pres">
      <dgm:prSet presAssocID="{90C75C45-90FE-499E-91A4-6BF5B11892AD}" presName="textRect" presStyleLbl="revTx" presStyleIdx="0" presStyleCnt="4">
        <dgm:presLayoutVars>
          <dgm:chMax val="1"/>
          <dgm:chPref val="1"/>
        </dgm:presLayoutVars>
      </dgm:prSet>
      <dgm:spPr/>
    </dgm:pt>
    <dgm:pt modelId="{30C9AC76-6D95-4901-9EA9-57FAC4C43BB9}" type="pres">
      <dgm:prSet presAssocID="{991E3B1B-E820-4483-8C7F-2A8342AB156E}" presName="sibTrans" presStyleCnt="0"/>
      <dgm:spPr/>
    </dgm:pt>
    <dgm:pt modelId="{8069F5DC-F257-41A0-BA48-B3D167F9FA3F}" type="pres">
      <dgm:prSet presAssocID="{7CA6EFE9-40AF-4250-BBF6-FBCFE343C0D9}" presName="compNode" presStyleCnt="0"/>
      <dgm:spPr/>
    </dgm:pt>
    <dgm:pt modelId="{F26913D3-748B-4267-9706-18BB55ED746F}" type="pres">
      <dgm:prSet presAssocID="{7CA6EFE9-40AF-4250-BBF6-FBCFE343C0D9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art"/>
        </a:ext>
      </dgm:extLst>
    </dgm:pt>
    <dgm:pt modelId="{86336D70-076D-4A75-AE9E-C90FAF46F606}" type="pres">
      <dgm:prSet presAssocID="{7CA6EFE9-40AF-4250-BBF6-FBCFE343C0D9}" presName="spaceRect" presStyleCnt="0"/>
      <dgm:spPr/>
    </dgm:pt>
    <dgm:pt modelId="{BEC4984E-5B0E-4509-9B55-6DD2CD5CF5FC}" type="pres">
      <dgm:prSet presAssocID="{7CA6EFE9-40AF-4250-BBF6-FBCFE343C0D9}" presName="textRect" presStyleLbl="revTx" presStyleIdx="1" presStyleCnt="4">
        <dgm:presLayoutVars>
          <dgm:chMax val="1"/>
          <dgm:chPref val="1"/>
        </dgm:presLayoutVars>
      </dgm:prSet>
      <dgm:spPr/>
    </dgm:pt>
    <dgm:pt modelId="{675E0AEA-B48E-4717-A10C-F867D0BF1181}" type="pres">
      <dgm:prSet presAssocID="{DC3116E3-0612-4CC2-ACF8-C6C6B9E14D2C}" presName="sibTrans" presStyleCnt="0"/>
      <dgm:spPr/>
    </dgm:pt>
    <dgm:pt modelId="{26B4F540-8139-4597-8372-F4354107FF31}" type="pres">
      <dgm:prSet presAssocID="{9E176A26-65FF-4552-9A51-13686B59ADB8}" presName="compNode" presStyleCnt="0"/>
      <dgm:spPr/>
    </dgm:pt>
    <dgm:pt modelId="{49307327-F5CD-4631-8EE3-59367EB9031E}" type="pres">
      <dgm:prSet presAssocID="{9E176A26-65FF-4552-9A51-13686B59ADB8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Kiosk"/>
        </a:ext>
      </dgm:extLst>
    </dgm:pt>
    <dgm:pt modelId="{929B1304-F458-4EBE-BA7F-CD16D9E1EA8A}" type="pres">
      <dgm:prSet presAssocID="{9E176A26-65FF-4552-9A51-13686B59ADB8}" presName="spaceRect" presStyleCnt="0"/>
      <dgm:spPr/>
    </dgm:pt>
    <dgm:pt modelId="{2170A771-DDE2-44BC-BD14-E9102F887CF6}" type="pres">
      <dgm:prSet presAssocID="{9E176A26-65FF-4552-9A51-13686B59ADB8}" presName="textRect" presStyleLbl="revTx" presStyleIdx="2" presStyleCnt="4">
        <dgm:presLayoutVars>
          <dgm:chMax val="1"/>
          <dgm:chPref val="1"/>
        </dgm:presLayoutVars>
      </dgm:prSet>
      <dgm:spPr/>
    </dgm:pt>
    <dgm:pt modelId="{EB85D826-1EFF-4216-AA38-DCEED0F01B44}" type="pres">
      <dgm:prSet presAssocID="{27C6A87B-8230-4EA7-91A5-B1705DE0E689}" presName="sibTrans" presStyleCnt="0"/>
      <dgm:spPr/>
    </dgm:pt>
    <dgm:pt modelId="{418B177D-C435-4C60-B929-C6A87A9E9661}" type="pres">
      <dgm:prSet presAssocID="{C2FAB214-5037-4ED8-B4AC-25CA6EC0FC20}" presName="compNode" presStyleCnt="0"/>
      <dgm:spPr/>
    </dgm:pt>
    <dgm:pt modelId="{DEC62B17-51D2-4AB0-AF9C-8411282F3173}" type="pres">
      <dgm:prSet presAssocID="{C2FAB214-5037-4ED8-B4AC-25CA6EC0FC20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raille"/>
        </a:ext>
      </dgm:extLst>
    </dgm:pt>
    <dgm:pt modelId="{0FEC507A-089C-4C7F-B86C-37C3C968AF92}" type="pres">
      <dgm:prSet presAssocID="{C2FAB214-5037-4ED8-B4AC-25CA6EC0FC20}" presName="spaceRect" presStyleCnt="0"/>
      <dgm:spPr/>
    </dgm:pt>
    <dgm:pt modelId="{7AF0061C-C84D-4CC2-9756-D2298E7C7D76}" type="pres">
      <dgm:prSet presAssocID="{C2FAB214-5037-4ED8-B4AC-25CA6EC0FC20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1D273426-6694-4A0B-B285-EA01E02DA672}" srcId="{9A3AF70C-5408-4BCF-9672-AC790E0FC7B8}" destId="{9E176A26-65FF-4552-9A51-13686B59ADB8}" srcOrd="2" destOrd="0" parTransId="{94268820-83B7-45ED-A398-28A749D137B7}" sibTransId="{27C6A87B-8230-4EA7-91A5-B1705DE0E689}"/>
    <dgm:cxn modelId="{14C6B226-D81C-431C-B50E-550850310B5C}" type="presOf" srcId="{9A3AF70C-5408-4BCF-9672-AC790E0FC7B8}" destId="{37C444E0-FE8E-424E-A39E-101A40F371BA}" srcOrd="0" destOrd="0" presId="urn:microsoft.com/office/officeart/2018/2/layout/IconLabelList"/>
    <dgm:cxn modelId="{54BFB740-9AAB-48EF-A378-FEC2AAB29CC6}" type="presOf" srcId="{9E176A26-65FF-4552-9A51-13686B59ADB8}" destId="{2170A771-DDE2-44BC-BD14-E9102F887CF6}" srcOrd="0" destOrd="0" presId="urn:microsoft.com/office/officeart/2018/2/layout/IconLabelList"/>
    <dgm:cxn modelId="{31D49C43-9D28-49DE-9CED-2BDE965A0A28}" srcId="{9A3AF70C-5408-4BCF-9672-AC790E0FC7B8}" destId="{7CA6EFE9-40AF-4250-BBF6-FBCFE343C0D9}" srcOrd="1" destOrd="0" parTransId="{9A619483-DCF7-4132-812F-3D662D18465C}" sibTransId="{DC3116E3-0612-4CC2-ACF8-C6C6B9E14D2C}"/>
    <dgm:cxn modelId="{70645A55-5765-43D4-815F-37FC18BC366A}" type="presOf" srcId="{C2FAB214-5037-4ED8-B4AC-25CA6EC0FC20}" destId="{7AF0061C-C84D-4CC2-9756-D2298E7C7D76}" srcOrd="0" destOrd="0" presId="urn:microsoft.com/office/officeart/2018/2/layout/IconLabelList"/>
    <dgm:cxn modelId="{A1E02D5E-66CC-436B-9010-203111C68C98}" type="presOf" srcId="{7CA6EFE9-40AF-4250-BBF6-FBCFE343C0D9}" destId="{BEC4984E-5B0E-4509-9B55-6DD2CD5CF5FC}" srcOrd="0" destOrd="0" presId="urn:microsoft.com/office/officeart/2018/2/layout/IconLabelList"/>
    <dgm:cxn modelId="{051BE18A-9752-4A76-9917-03F96EFA144D}" type="presOf" srcId="{90C75C45-90FE-499E-91A4-6BF5B11892AD}" destId="{40E41D68-BC0C-4A9F-B923-457BFA0EEC23}" srcOrd="0" destOrd="0" presId="urn:microsoft.com/office/officeart/2018/2/layout/IconLabelList"/>
    <dgm:cxn modelId="{52158090-F848-4E4E-97C8-15BFDDD3025C}" srcId="{9A3AF70C-5408-4BCF-9672-AC790E0FC7B8}" destId="{90C75C45-90FE-499E-91A4-6BF5B11892AD}" srcOrd="0" destOrd="0" parTransId="{0F13831C-EA7E-4A40-BF77-DD33B426CEBF}" sibTransId="{991E3B1B-E820-4483-8C7F-2A8342AB156E}"/>
    <dgm:cxn modelId="{1F0F5CEE-CDE7-459C-A118-8DC08B72F043}" srcId="{9A3AF70C-5408-4BCF-9672-AC790E0FC7B8}" destId="{C2FAB214-5037-4ED8-B4AC-25CA6EC0FC20}" srcOrd="3" destOrd="0" parTransId="{FE886763-CBAD-4987-B5BA-96145DCB839E}" sibTransId="{D790EA3B-491E-4015-9971-217C932329C5}"/>
    <dgm:cxn modelId="{9A6F3E59-2D08-4371-A87C-5F3F78125EEF}" type="presParOf" srcId="{37C444E0-FE8E-424E-A39E-101A40F371BA}" destId="{1F2D7937-8BEB-4CD7-BF7A-D4BC1F15DB9B}" srcOrd="0" destOrd="0" presId="urn:microsoft.com/office/officeart/2018/2/layout/IconLabelList"/>
    <dgm:cxn modelId="{C71E4E31-DE69-4984-8FD5-737962D922B2}" type="presParOf" srcId="{1F2D7937-8BEB-4CD7-BF7A-D4BC1F15DB9B}" destId="{21A730C6-CFA2-49F8-A94C-95F31C418CD8}" srcOrd="0" destOrd="0" presId="urn:microsoft.com/office/officeart/2018/2/layout/IconLabelList"/>
    <dgm:cxn modelId="{5791B86B-2A8D-4E69-9EB2-D92FFF058C6A}" type="presParOf" srcId="{1F2D7937-8BEB-4CD7-BF7A-D4BC1F15DB9B}" destId="{B2755A48-A89C-4033-8B35-1FF0864C3956}" srcOrd="1" destOrd="0" presId="urn:microsoft.com/office/officeart/2018/2/layout/IconLabelList"/>
    <dgm:cxn modelId="{A00A4DDA-B44E-45B9-A01C-A84FFB45E421}" type="presParOf" srcId="{1F2D7937-8BEB-4CD7-BF7A-D4BC1F15DB9B}" destId="{40E41D68-BC0C-4A9F-B923-457BFA0EEC23}" srcOrd="2" destOrd="0" presId="urn:microsoft.com/office/officeart/2018/2/layout/IconLabelList"/>
    <dgm:cxn modelId="{86849E6A-F203-4DF1-B906-612651EB5B08}" type="presParOf" srcId="{37C444E0-FE8E-424E-A39E-101A40F371BA}" destId="{30C9AC76-6D95-4901-9EA9-57FAC4C43BB9}" srcOrd="1" destOrd="0" presId="urn:microsoft.com/office/officeart/2018/2/layout/IconLabelList"/>
    <dgm:cxn modelId="{1B18EF9E-A6A9-4139-87CC-AB62CDC74717}" type="presParOf" srcId="{37C444E0-FE8E-424E-A39E-101A40F371BA}" destId="{8069F5DC-F257-41A0-BA48-B3D167F9FA3F}" srcOrd="2" destOrd="0" presId="urn:microsoft.com/office/officeart/2018/2/layout/IconLabelList"/>
    <dgm:cxn modelId="{A6C3EF84-ACC7-48C8-BE14-D945910B56F9}" type="presParOf" srcId="{8069F5DC-F257-41A0-BA48-B3D167F9FA3F}" destId="{F26913D3-748B-4267-9706-18BB55ED746F}" srcOrd="0" destOrd="0" presId="urn:microsoft.com/office/officeart/2018/2/layout/IconLabelList"/>
    <dgm:cxn modelId="{51AC6351-1062-4275-A9E6-2870F8DA59D0}" type="presParOf" srcId="{8069F5DC-F257-41A0-BA48-B3D167F9FA3F}" destId="{86336D70-076D-4A75-AE9E-C90FAF46F606}" srcOrd="1" destOrd="0" presId="urn:microsoft.com/office/officeart/2018/2/layout/IconLabelList"/>
    <dgm:cxn modelId="{F6139BC8-780C-4205-AA3D-15596957F4CB}" type="presParOf" srcId="{8069F5DC-F257-41A0-BA48-B3D167F9FA3F}" destId="{BEC4984E-5B0E-4509-9B55-6DD2CD5CF5FC}" srcOrd="2" destOrd="0" presId="urn:microsoft.com/office/officeart/2018/2/layout/IconLabelList"/>
    <dgm:cxn modelId="{8FB09DDD-54F9-43E8-BEA9-65B7B8A10220}" type="presParOf" srcId="{37C444E0-FE8E-424E-A39E-101A40F371BA}" destId="{675E0AEA-B48E-4717-A10C-F867D0BF1181}" srcOrd="3" destOrd="0" presId="urn:microsoft.com/office/officeart/2018/2/layout/IconLabelList"/>
    <dgm:cxn modelId="{629F64BB-DA4B-4530-824F-A70F58C6AB30}" type="presParOf" srcId="{37C444E0-FE8E-424E-A39E-101A40F371BA}" destId="{26B4F540-8139-4597-8372-F4354107FF31}" srcOrd="4" destOrd="0" presId="urn:microsoft.com/office/officeart/2018/2/layout/IconLabelList"/>
    <dgm:cxn modelId="{CB2AC9C7-8145-41B4-91C9-5F285C70B99C}" type="presParOf" srcId="{26B4F540-8139-4597-8372-F4354107FF31}" destId="{49307327-F5CD-4631-8EE3-59367EB9031E}" srcOrd="0" destOrd="0" presId="urn:microsoft.com/office/officeart/2018/2/layout/IconLabelList"/>
    <dgm:cxn modelId="{746AD756-867B-467E-8020-92C02B01CD1B}" type="presParOf" srcId="{26B4F540-8139-4597-8372-F4354107FF31}" destId="{929B1304-F458-4EBE-BA7F-CD16D9E1EA8A}" srcOrd="1" destOrd="0" presId="urn:microsoft.com/office/officeart/2018/2/layout/IconLabelList"/>
    <dgm:cxn modelId="{95BD45A2-276A-4683-B8F6-4E654FDB8FE9}" type="presParOf" srcId="{26B4F540-8139-4597-8372-F4354107FF31}" destId="{2170A771-DDE2-44BC-BD14-E9102F887CF6}" srcOrd="2" destOrd="0" presId="urn:microsoft.com/office/officeart/2018/2/layout/IconLabelList"/>
    <dgm:cxn modelId="{C77F3BDE-AB7E-44D2-B4E9-D5B4BE838966}" type="presParOf" srcId="{37C444E0-FE8E-424E-A39E-101A40F371BA}" destId="{EB85D826-1EFF-4216-AA38-DCEED0F01B44}" srcOrd="5" destOrd="0" presId="urn:microsoft.com/office/officeart/2018/2/layout/IconLabelList"/>
    <dgm:cxn modelId="{669CC4EE-250D-4C4B-985D-5A967F95F7C6}" type="presParOf" srcId="{37C444E0-FE8E-424E-A39E-101A40F371BA}" destId="{418B177D-C435-4C60-B929-C6A87A9E9661}" srcOrd="6" destOrd="0" presId="urn:microsoft.com/office/officeart/2018/2/layout/IconLabelList"/>
    <dgm:cxn modelId="{79EA3B7F-5BEB-4651-9FB3-A238285EBAA0}" type="presParOf" srcId="{418B177D-C435-4C60-B929-C6A87A9E9661}" destId="{DEC62B17-51D2-4AB0-AF9C-8411282F3173}" srcOrd="0" destOrd="0" presId="urn:microsoft.com/office/officeart/2018/2/layout/IconLabelList"/>
    <dgm:cxn modelId="{430CDD59-DF33-40F7-84D9-D9B63726E1ED}" type="presParOf" srcId="{418B177D-C435-4C60-B929-C6A87A9E9661}" destId="{0FEC507A-089C-4C7F-B86C-37C3C968AF92}" srcOrd="1" destOrd="0" presId="urn:microsoft.com/office/officeart/2018/2/layout/IconLabelList"/>
    <dgm:cxn modelId="{847EB22C-CAE7-47EE-9E6D-C9FCFCB8533E}" type="presParOf" srcId="{418B177D-C435-4C60-B929-C6A87A9E9661}" destId="{7AF0061C-C84D-4CC2-9756-D2298E7C7D76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C52245-3745-4F40-AB12-1CC517B8C92F}">
      <dsp:nvSpPr>
        <dsp:cNvPr id="0" name=""/>
        <dsp:cNvSpPr/>
      </dsp:nvSpPr>
      <dsp:spPr>
        <a:xfrm>
          <a:off x="0" y="3165"/>
          <a:ext cx="511549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28F634-DA73-49B8-9B2C-9A3B83174C0E}">
      <dsp:nvSpPr>
        <dsp:cNvPr id="0" name=""/>
        <dsp:cNvSpPr/>
      </dsp:nvSpPr>
      <dsp:spPr>
        <a:xfrm>
          <a:off x="0" y="3165"/>
          <a:ext cx="5115491" cy="21589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R-ladder</a:t>
          </a:r>
        </a:p>
      </dsp:txBody>
      <dsp:txXfrm>
        <a:off x="0" y="3165"/>
        <a:ext cx="5115491" cy="2158914"/>
      </dsp:txXfrm>
    </dsp:sp>
    <dsp:sp modelId="{60493817-7CB7-4C1E-9EE2-421EF57D461D}">
      <dsp:nvSpPr>
        <dsp:cNvPr id="0" name=""/>
        <dsp:cNvSpPr/>
      </dsp:nvSpPr>
      <dsp:spPr>
        <a:xfrm>
          <a:off x="0" y="2162080"/>
          <a:ext cx="5115491" cy="0"/>
        </a:xfrm>
        <a:prstGeom prst="line">
          <a:avLst/>
        </a:prstGeom>
        <a:solidFill>
          <a:schemeClr val="accent2">
            <a:hueOff val="3221807"/>
            <a:satOff val="-9246"/>
            <a:lumOff val="-14805"/>
            <a:alphaOff val="0"/>
          </a:schemeClr>
        </a:solidFill>
        <a:ln w="19050" cap="flat" cmpd="sng" algn="ctr">
          <a:solidFill>
            <a:schemeClr val="accent2">
              <a:hueOff val="3221807"/>
              <a:satOff val="-9246"/>
              <a:lumOff val="-1480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D1C3D3-E366-4EEF-A553-5CF261A5A5B3}">
      <dsp:nvSpPr>
        <dsp:cNvPr id="0" name=""/>
        <dsp:cNvSpPr/>
      </dsp:nvSpPr>
      <dsp:spPr>
        <a:xfrm>
          <a:off x="0" y="2162080"/>
          <a:ext cx="5115491" cy="21589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SDGs</a:t>
          </a:r>
        </a:p>
      </dsp:txBody>
      <dsp:txXfrm>
        <a:off x="0" y="2162080"/>
        <a:ext cx="5115491" cy="2158914"/>
      </dsp:txXfrm>
    </dsp:sp>
    <dsp:sp modelId="{B4AF66FA-EA64-44FA-830F-0B5F3E7917A7}">
      <dsp:nvSpPr>
        <dsp:cNvPr id="0" name=""/>
        <dsp:cNvSpPr/>
      </dsp:nvSpPr>
      <dsp:spPr>
        <a:xfrm>
          <a:off x="0" y="4320994"/>
          <a:ext cx="5115491" cy="0"/>
        </a:xfrm>
        <a:prstGeom prst="line">
          <a:avLst/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19050" cap="flat" cmpd="sng" algn="ctr">
          <a:solidFill>
            <a:schemeClr val="accent2">
              <a:hueOff val="6443614"/>
              <a:satOff val="-18493"/>
              <a:lumOff val="-2960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2CFFDD-87AF-48B5-9537-887F8640BB15}">
      <dsp:nvSpPr>
        <dsp:cNvPr id="0" name=""/>
        <dsp:cNvSpPr/>
      </dsp:nvSpPr>
      <dsp:spPr>
        <a:xfrm>
          <a:off x="0" y="4320994"/>
          <a:ext cx="5115491" cy="21589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4000" kern="1200" noProof="0" dirty="0"/>
            <a:t>100% circulair in 2050</a:t>
          </a:r>
        </a:p>
      </dsp:txBody>
      <dsp:txXfrm>
        <a:off x="0" y="4320994"/>
        <a:ext cx="5115491" cy="215891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C52245-3745-4F40-AB12-1CC517B8C92F}">
      <dsp:nvSpPr>
        <dsp:cNvPr id="0" name=""/>
        <dsp:cNvSpPr/>
      </dsp:nvSpPr>
      <dsp:spPr>
        <a:xfrm>
          <a:off x="0" y="3165"/>
          <a:ext cx="511549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28F634-DA73-49B8-9B2C-9A3B83174C0E}">
      <dsp:nvSpPr>
        <dsp:cNvPr id="0" name=""/>
        <dsp:cNvSpPr/>
      </dsp:nvSpPr>
      <dsp:spPr>
        <a:xfrm>
          <a:off x="0" y="3165"/>
          <a:ext cx="5115491" cy="21589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R-ladder</a:t>
          </a:r>
        </a:p>
      </dsp:txBody>
      <dsp:txXfrm>
        <a:off x="0" y="3165"/>
        <a:ext cx="5115491" cy="2158914"/>
      </dsp:txXfrm>
    </dsp:sp>
    <dsp:sp modelId="{60493817-7CB7-4C1E-9EE2-421EF57D461D}">
      <dsp:nvSpPr>
        <dsp:cNvPr id="0" name=""/>
        <dsp:cNvSpPr/>
      </dsp:nvSpPr>
      <dsp:spPr>
        <a:xfrm>
          <a:off x="0" y="2162080"/>
          <a:ext cx="5115491" cy="0"/>
        </a:xfrm>
        <a:prstGeom prst="line">
          <a:avLst/>
        </a:prstGeom>
        <a:solidFill>
          <a:schemeClr val="accent2">
            <a:hueOff val="3221807"/>
            <a:satOff val="-9246"/>
            <a:lumOff val="-14805"/>
            <a:alphaOff val="0"/>
          </a:schemeClr>
        </a:solidFill>
        <a:ln w="19050" cap="flat" cmpd="sng" algn="ctr">
          <a:solidFill>
            <a:schemeClr val="accent2">
              <a:hueOff val="3221807"/>
              <a:satOff val="-9246"/>
              <a:lumOff val="-1480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D1C3D3-E366-4EEF-A553-5CF261A5A5B3}">
      <dsp:nvSpPr>
        <dsp:cNvPr id="0" name=""/>
        <dsp:cNvSpPr/>
      </dsp:nvSpPr>
      <dsp:spPr>
        <a:xfrm>
          <a:off x="0" y="2162080"/>
          <a:ext cx="5115491" cy="21589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SDGs</a:t>
          </a:r>
        </a:p>
      </dsp:txBody>
      <dsp:txXfrm>
        <a:off x="0" y="2162080"/>
        <a:ext cx="5115491" cy="2158914"/>
      </dsp:txXfrm>
    </dsp:sp>
    <dsp:sp modelId="{B4AF66FA-EA64-44FA-830F-0B5F3E7917A7}">
      <dsp:nvSpPr>
        <dsp:cNvPr id="0" name=""/>
        <dsp:cNvSpPr/>
      </dsp:nvSpPr>
      <dsp:spPr>
        <a:xfrm>
          <a:off x="0" y="4320994"/>
          <a:ext cx="5115491" cy="0"/>
        </a:xfrm>
        <a:prstGeom prst="line">
          <a:avLst/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19050" cap="flat" cmpd="sng" algn="ctr">
          <a:solidFill>
            <a:schemeClr val="accent2">
              <a:hueOff val="6443614"/>
              <a:satOff val="-18493"/>
              <a:lumOff val="-2960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2CFFDD-87AF-48B5-9537-887F8640BB15}">
      <dsp:nvSpPr>
        <dsp:cNvPr id="0" name=""/>
        <dsp:cNvSpPr/>
      </dsp:nvSpPr>
      <dsp:spPr>
        <a:xfrm>
          <a:off x="0" y="4320994"/>
          <a:ext cx="5115491" cy="21589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4000" kern="1200" noProof="0" dirty="0"/>
            <a:t>100% circulair in 2050</a:t>
          </a:r>
        </a:p>
      </dsp:txBody>
      <dsp:txXfrm>
        <a:off x="0" y="4320994"/>
        <a:ext cx="5115491" cy="215891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C52245-3745-4F40-AB12-1CC517B8C92F}">
      <dsp:nvSpPr>
        <dsp:cNvPr id="0" name=""/>
        <dsp:cNvSpPr/>
      </dsp:nvSpPr>
      <dsp:spPr>
        <a:xfrm>
          <a:off x="0" y="3165"/>
          <a:ext cx="511549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28F634-DA73-49B8-9B2C-9A3B83174C0E}">
      <dsp:nvSpPr>
        <dsp:cNvPr id="0" name=""/>
        <dsp:cNvSpPr/>
      </dsp:nvSpPr>
      <dsp:spPr>
        <a:xfrm>
          <a:off x="0" y="3165"/>
          <a:ext cx="5115491" cy="21589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R-ladder</a:t>
          </a:r>
        </a:p>
      </dsp:txBody>
      <dsp:txXfrm>
        <a:off x="0" y="3165"/>
        <a:ext cx="5115491" cy="2158914"/>
      </dsp:txXfrm>
    </dsp:sp>
    <dsp:sp modelId="{60493817-7CB7-4C1E-9EE2-421EF57D461D}">
      <dsp:nvSpPr>
        <dsp:cNvPr id="0" name=""/>
        <dsp:cNvSpPr/>
      </dsp:nvSpPr>
      <dsp:spPr>
        <a:xfrm>
          <a:off x="0" y="2162080"/>
          <a:ext cx="5115491" cy="0"/>
        </a:xfrm>
        <a:prstGeom prst="line">
          <a:avLst/>
        </a:prstGeom>
        <a:solidFill>
          <a:schemeClr val="accent2">
            <a:hueOff val="3221807"/>
            <a:satOff val="-9246"/>
            <a:lumOff val="-14805"/>
            <a:alphaOff val="0"/>
          </a:schemeClr>
        </a:solidFill>
        <a:ln w="19050" cap="flat" cmpd="sng" algn="ctr">
          <a:solidFill>
            <a:schemeClr val="accent2">
              <a:hueOff val="3221807"/>
              <a:satOff val="-9246"/>
              <a:lumOff val="-1480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D1C3D3-E366-4EEF-A553-5CF261A5A5B3}">
      <dsp:nvSpPr>
        <dsp:cNvPr id="0" name=""/>
        <dsp:cNvSpPr/>
      </dsp:nvSpPr>
      <dsp:spPr>
        <a:xfrm>
          <a:off x="0" y="2162080"/>
          <a:ext cx="5115491" cy="21589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SDGs</a:t>
          </a:r>
        </a:p>
      </dsp:txBody>
      <dsp:txXfrm>
        <a:off x="0" y="2162080"/>
        <a:ext cx="5115491" cy="2158914"/>
      </dsp:txXfrm>
    </dsp:sp>
    <dsp:sp modelId="{B4AF66FA-EA64-44FA-830F-0B5F3E7917A7}">
      <dsp:nvSpPr>
        <dsp:cNvPr id="0" name=""/>
        <dsp:cNvSpPr/>
      </dsp:nvSpPr>
      <dsp:spPr>
        <a:xfrm>
          <a:off x="0" y="4320994"/>
          <a:ext cx="5115491" cy="0"/>
        </a:xfrm>
        <a:prstGeom prst="line">
          <a:avLst/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19050" cap="flat" cmpd="sng" algn="ctr">
          <a:solidFill>
            <a:schemeClr val="accent2">
              <a:hueOff val="6443614"/>
              <a:satOff val="-18493"/>
              <a:lumOff val="-2960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2CFFDD-87AF-48B5-9537-887F8640BB15}">
      <dsp:nvSpPr>
        <dsp:cNvPr id="0" name=""/>
        <dsp:cNvSpPr/>
      </dsp:nvSpPr>
      <dsp:spPr>
        <a:xfrm>
          <a:off x="0" y="4320994"/>
          <a:ext cx="5115491" cy="21589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4000" kern="1200" noProof="0" dirty="0"/>
            <a:t>100% circulair in 2050</a:t>
          </a:r>
        </a:p>
      </dsp:txBody>
      <dsp:txXfrm>
        <a:off x="0" y="4320994"/>
        <a:ext cx="5115491" cy="215891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C52245-3745-4F40-AB12-1CC517B8C92F}">
      <dsp:nvSpPr>
        <dsp:cNvPr id="0" name=""/>
        <dsp:cNvSpPr/>
      </dsp:nvSpPr>
      <dsp:spPr>
        <a:xfrm>
          <a:off x="0" y="3165"/>
          <a:ext cx="511549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28F634-DA73-49B8-9B2C-9A3B83174C0E}">
      <dsp:nvSpPr>
        <dsp:cNvPr id="0" name=""/>
        <dsp:cNvSpPr/>
      </dsp:nvSpPr>
      <dsp:spPr>
        <a:xfrm>
          <a:off x="0" y="3165"/>
          <a:ext cx="5115491" cy="21589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0" kern="1200" dirty="0"/>
        </a:p>
      </dsp:txBody>
      <dsp:txXfrm>
        <a:off x="0" y="3165"/>
        <a:ext cx="5115491" cy="2158914"/>
      </dsp:txXfrm>
    </dsp:sp>
    <dsp:sp modelId="{60493817-7CB7-4C1E-9EE2-421EF57D461D}">
      <dsp:nvSpPr>
        <dsp:cNvPr id="0" name=""/>
        <dsp:cNvSpPr/>
      </dsp:nvSpPr>
      <dsp:spPr>
        <a:xfrm>
          <a:off x="0" y="2162080"/>
          <a:ext cx="5115491" cy="0"/>
        </a:xfrm>
        <a:prstGeom prst="line">
          <a:avLst/>
        </a:prstGeom>
        <a:solidFill>
          <a:schemeClr val="accent2">
            <a:hueOff val="3221807"/>
            <a:satOff val="-9246"/>
            <a:lumOff val="-14805"/>
            <a:alphaOff val="0"/>
          </a:schemeClr>
        </a:solidFill>
        <a:ln w="19050" cap="flat" cmpd="sng" algn="ctr">
          <a:solidFill>
            <a:schemeClr val="accent2">
              <a:hueOff val="3221807"/>
              <a:satOff val="-9246"/>
              <a:lumOff val="-1480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D1C3D3-E366-4EEF-A553-5CF261A5A5B3}">
      <dsp:nvSpPr>
        <dsp:cNvPr id="0" name=""/>
        <dsp:cNvSpPr/>
      </dsp:nvSpPr>
      <dsp:spPr>
        <a:xfrm>
          <a:off x="0" y="2162080"/>
          <a:ext cx="5115491" cy="21589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SDGs</a:t>
          </a:r>
        </a:p>
      </dsp:txBody>
      <dsp:txXfrm>
        <a:off x="0" y="2162080"/>
        <a:ext cx="5115491" cy="2158914"/>
      </dsp:txXfrm>
    </dsp:sp>
    <dsp:sp modelId="{B4AF66FA-EA64-44FA-830F-0B5F3E7917A7}">
      <dsp:nvSpPr>
        <dsp:cNvPr id="0" name=""/>
        <dsp:cNvSpPr/>
      </dsp:nvSpPr>
      <dsp:spPr>
        <a:xfrm>
          <a:off x="0" y="4320994"/>
          <a:ext cx="5115491" cy="0"/>
        </a:xfrm>
        <a:prstGeom prst="line">
          <a:avLst/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19050" cap="flat" cmpd="sng" algn="ctr">
          <a:solidFill>
            <a:schemeClr val="accent2">
              <a:hueOff val="6443614"/>
              <a:satOff val="-18493"/>
              <a:lumOff val="-2960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2CFFDD-87AF-48B5-9537-887F8640BB15}">
      <dsp:nvSpPr>
        <dsp:cNvPr id="0" name=""/>
        <dsp:cNvSpPr/>
      </dsp:nvSpPr>
      <dsp:spPr>
        <a:xfrm>
          <a:off x="0" y="4320994"/>
          <a:ext cx="5115491" cy="21589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4000" kern="1200" noProof="0" dirty="0"/>
        </a:p>
      </dsp:txBody>
      <dsp:txXfrm>
        <a:off x="0" y="4320994"/>
        <a:ext cx="5115491" cy="215891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C52245-3745-4F40-AB12-1CC517B8C92F}">
      <dsp:nvSpPr>
        <dsp:cNvPr id="0" name=""/>
        <dsp:cNvSpPr/>
      </dsp:nvSpPr>
      <dsp:spPr>
        <a:xfrm>
          <a:off x="0" y="3165"/>
          <a:ext cx="511549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28F634-DA73-49B8-9B2C-9A3B83174C0E}">
      <dsp:nvSpPr>
        <dsp:cNvPr id="0" name=""/>
        <dsp:cNvSpPr/>
      </dsp:nvSpPr>
      <dsp:spPr>
        <a:xfrm>
          <a:off x="0" y="3165"/>
          <a:ext cx="5115491" cy="21589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R-ladder</a:t>
          </a:r>
        </a:p>
      </dsp:txBody>
      <dsp:txXfrm>
        <a:off x="0" y="3165"/>
        <a:ext cx="5115491" cy="2158914"/>
      </dsp:txXfrm>
    </dsp:sp>
    <dsp:sp modelId="{60493817-7CB7-4C1E-9EE2-421EF57D461D}">
      <dsp:nvSpPr>
        <dsp:cNvPr id="0" name=""/>
        <dsp:cNvSpPr/>
      </dsp:nvSpPr>
      <dsp:spPr>
        <a:xfrm>
          <a:off x="0" y="2162080"/>
          <a:ext cx="5115491" cy="0"/>
        </a:xfrm>
        <a:prstGeom prst="line">
          <a:avLst/>
        </a:prstGeom>
        <a:solidFill>
          <a:schemeClr val="accent2">
            <a:hueOff val="3221807"/>
            <a:satOff val="-9246"/>
            <a:lumOff val="-14805"/>
            <a:alphaOff val="0"/>
          </a:schemeClr>
        </a:solidFill>
        <a:ln w="19050" cap="flat" cmpd="sng" algn="ctr">
          <a:solidFill>
            <a:schemeClr val="accent2">
              <a:hueOff val="3221807"/>
              <a:satOff val="-9246"/>
              <a:lumOff val="-1480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D1C3D3-E366-4EEF-A553-5CF261A5A5B3}">
      <dsp:nvSpPr>
        <dsp:cNvPr id="0" name=""/>
        <dsp:cNvSpPr/>
      </dsp:nvSpPr>
      <dsp:spPr>
        <a:xfrm>
          <a:off x="0" y="2162080"/>
          <a:ext cx="5115491" cy="21589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SDGs</a:t>
          </a:r>
        </a:p>
      </dsp:txBody>
      <dsp:txXfrm>
        <a:off x="0" y="2162080"/>
        <a:ext cx="5115491" cy="2158914"/>
      </dsp:txXfrm>
    </dsp:sp>
    <dsp:sp modelId="{B4AF66FA-EA64-44FA-830F-0B5F3E7917A7}">
      <dsp:nvSpPr>
        <dsp:cNvPr id="0" name=""/>
        <dsp:cNvSpPr/>
      </dsp:nvSpPr>
      <dsp:spPr>
        <a:xfrm>
          <a:off x="0" y="4320994"/>
          <a:ext cx="5115491" cy="0"/>
        </a:xfrm>
        <a:prstGeom prst="line">
          <a:avLst/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19050" cap="flat" cmpd="sng" algn="ctr">
          <a:solidFill>
            <a:schemeClr val="accent2">
              <a:hueOff val="6443614"/>
              <a:satOff val="-18493"/>
              <a:lumOff val="-2960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2CFFDD-87AF-48B5-9537-887F8640BB15}">
      <dsp:nvSpPr>
        <dsp:cNvPr id="0" name=""/>
        <dsp:cNvSpPr/>
      </dsp:nvSpPr>
      <dsp:spPr>
        <a:xfrm>
          <a:off x="0" y="4320994"/>
          <a:ext cx="5115491" cy="21589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4000" kern="1200" noProof="0" dirty="0"/>
            <a:t>100% circulair in 2050</a:t>
          </a:r>
        </a:p>
      </dsp:txBody>
      <dsp:txXfrm>
        <a:off x="0" y="4320994"/>
        <a:ext cx="5115491" cy="215891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C52245-3745-4F40-AB12-1CC517B8C92F}">
      <dsp:nvSpPr>
        <dsp:cNvPr id="0" name=""/>
        <dsp:cNvSpPr/>
      </dsp:nvSpPr>
      <dsp:spPr>
        <a:xfrm>
          <a:off x="0" y="3165"/>
          <a:ext cx="5115491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28F634-DA73-49B8-9B2C-9A3B83174C0E}">
      <dsp:nvSpPr>
        <dsp:cNvPr id="0" name=""/>
        <dsp:cNvSpPr/>
      </dsp:nvSpPr>
      <dsp:spPr>
        <a:xfrm>
          <a:off x="0" y="3165"/>
          <a:ext cx="5115491" cy="21589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000" kern="1200" dirty="0"/>
        </a:p>
      </dsp:txBody>
      <dsp:txXfrm>
        <a:off x="0" y="3165"/>
        <a:ext cx="5115491" cy="2158914"/>
      </dsp:txXfrm>
    </dsp:sp>
    <dsp:sp modelId="{60493817-7CB7-4C1E-9EE2-421EF57D461D}">
      <dsp:nvSpPr>
        <dsp:cNvPr id="0" name=""/>
        <dsp:cNvSpPr/>
      </dsp:nvSpPr>
      <dsp:spPr>
        <a:xfrm>
          <a:off x="0" y="2162080"/>
          <a:ext cx="5115491" cy="0"/>
        </a:xfrm>
        <a:prstGeom prst="line">
          <a:avLst/>
        </a:prstGeom>
        <a:solidFill>
          <a:schemeClr val="accent2">
            <a:hueOff val="3221807"/>
            <a:satOff val="-9246"/>
            <a:lumOff val="-14805"/>
            <a:alphaOff val="0"/>
          </a:schemeClr>
        </a:solidFill>
        <a:ln w="19050" cap="flat" cmpd="sng" algn="ctr">
          <a:solidFill>
            <a:schemeClr val="accent2">
              <a:hueOff val="3221807"/>
              <a:satOff val="-9246"/>
              <a:lumOff val="-1480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D1C3D3-E366-4EEF-A553-5CF261A5A5B3}">
      <dsp:nvSpPr>
        <dsp:cNvPr id="0" name=""/>
        <dsp:cNvSpPr/>
      </dsp:nvSpPr>
      <dsp:spPr>
        <a:xfrm>
          <a:off x="0" y="2162080"/>
          <a:ext cx="5115491" cy="21589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SDGs</a:t>
          </a:r>
        </a:p>
      </dsp:txBody>
      <dsp:txXfrm>
        <a:off x="0" y="2162080"/>
        <a:ext cx="5115491" cy="2158914"/>
      </dsp:txXfrm>
    </dsp:sp>
    <dsp:sp modelId="{B4AF66FA-EA64-44FA-830F-0B5F3E7917A7}">
      <dsp:nvSpPr>
        <dsp:cNvPr id="0" name=""/>
        <dsp:cNvSpPr/>
      </dsp:nvSpPr>
      <dsp:spPr>
        <a:xfrm>
          <a:off x="0" y="4320994"/>
          <a:ext cx="5115491" cy="0"/>
        </a:xfrm>
        <a:prstGeom prst="line">
          <a:avLst/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19050" cap="flat" cmpd="sng" algn="ctr">
          <a:solidFill>
            <a:schemeClr val="accent2">
              <a:hueOff val="6443614"/>
              <a:satOff val="-18493"/>
              <a:lumOff val="-2960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2CFFDD-87AF-48B5-9537-887F8640BB15}">
      <dsp:nvSpPr>
        <dsp:cNvPr id="0" name=""/>
        <dsp:cNvSpPr/>
      </dsp:nvSpPr>
      <dsp:spPr>
        <a:xfrm>
          <a:off x="0" y="4320994"/>
          <a:ext cx="5115491" cy="21589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t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l-NL" sz="4000" kern="1200" noProof="0" dirty="0"/>
        </a:p>
      </dsp:txBody>
      <dsp:txXfrm>
        <a:off x="0" y="4320994"/>
        <a:ext cx="5115491" cy="215891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A730C6-CFA2-49F8-A94C-95F31C418CD8}">
      <dsp:nvSpPr>
        <dsp:cNvPr id="0" name=""/>
        <dsp:cNvSpPr/>
      </dsp:nvSpPr>
      <dsp:spPr>
        <a:xfrm>
          <a:off x="893813" y="1075424"/>
          <a:ext cx="810000" cy="81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E41D68-BC0C-4A9F-B923-457BFA0EEC23}">
      <dsp:nvSpPr>
        <dsp:cNvPr id="0" name=""/>
        <dsp:cNvSpPr/>
      </dsp:nvSpPr>
      <dsp:spPr>
        <a:xfrm>
          <a:off x="398812" y="2155590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500" kern="1200"/>
            <a:t>Inzichtelijk maken</a:t>
          </a:r>
          <a:endParaRPr lang="en-US" sz="1500" kern="1200"/>
        </a:p>
      </dsp:txBody>
      <dsp:txXfrm>
        <a:off x="398812" y="2155590"/>
        <a:ext cx="1800000" cy="720000"/>
      </dsp:txXfrm>
    </dsp:sp>
    <dsp:sp modelId="{F26913D3-748B-4267-9706-18BB55ED746F}">
      <dsp:nvSpPr>
        <dsp:cNvPr id="0" name=""/>
        <dsp:cNvSpPr/>
      </dsp:nvSpPr>
      <dsp:spPr>
        <a:xfrm>
          <a:off x="3008813" y="1075424"/>
          <a:ext cx="810000" cy="81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C4984E-5B0E-4509-9B55-6DD2CD5CF5FC}">
      <dsp:nvSpPr>
        <dsp:cNvPr id="0" name=""/>
        <dsp:cNvSpPr/>
      </dsp:nvSpPr>
      <dsp:spPr>
        <a:xfrm>
          <a:off x="2513813" y="2155590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500" kern="1200"/>
            <a:t>Inspireren</a:t>
          </a:r>
          <a:endParaRPr lang="en-US" sz="1500" kern="1200"/>
        </a:p>
      </dsp:txBody>
      <dsp:txXfrm>
        <a:off x="2513813" y="2155590"/>
        <a:ext cx="1800000" cy="720000"/>
      </dsp:txXfrm>
    </dsp:sp>
    <dsp:sp modelId="{49307327-F5CD-4631-8EE3-59367EB9031E}">
      <dsp:nvSpPr>
        <dsp:cNvPr id="0" name=""/>
        <dsp:cNvSpPr/>
      </dsp:nvSpPr>
      <dsp:spPr>
        <a:xfrm>
          <a:off x="5123812" y="1075424"/>
          <a:ext cx="810000" cy="8100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70A771-DDE2-44BC-BD14-E9102F887CF6}">
      <dsp:nvSpPr>
        <dsp:cNvPr id="0" name=""/>
        <dsp:cNvSpPr/>
      </dsp:nvSpPr>
      <dsp:spPr>
        <a:xfrm>
          <a:off x="4628812" y="2155590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500" kern="1200" dirty="0"/>
            <a:t>Waar liggen kansen? (Aanbestedingen, inkoop, monitoring)</a:t>
          </a:r>
          <a:endParaRPr lang="en-US" sz="1500" kern="1200" dirty="0"/>
        </a:p>
      </dsp:txBody>
      <dsp:txXfrm>
        <a:off x="4628812" y="2155590"/>
        <a:ext cx="1800000" cy="720000"/>
      </dsp:txXfrm>
    </dsp:sp>
    <dsp:sp modelId="{DEC62B17-51D2-4AB0-AF9C-8411282F3173}">
      <dsp:nvSpPr>
        <dsp:cNvPr id="0" name=""/>
        <dsp:cNvSpPr/>
      </dsp:nvSpPr>
      <dsp:spPr>
        <a:xfrm>
          <a:off x="7238813" y="1075424"/>
          <a:ext cx="810000" cy="81000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F0061C-C84D-4CC2-9756-D2298E7C7D76}">
      <dsp:nvSpPr>
        <dsp:cNvPr id="0" name=""/>
        <dsp:cNvSpPr/>
      </dsp:nvSpPr>
      <dsp:spPr>
        <a:xfrm>
          <a:off x="6743813" y="2155590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500" kern="1200"/>
            <a:t>Wat zijn de belemmeringen? </a:t>
          </a:r>
          <a:endParaRPr lang="en-US" sz="1500" kern="1200"/>
        </a:p>
      </dsp:txBody>
      <dsp:txXfrm>
        <a:off x="6743813" y="2155590"/>
        <a:ext cx="180000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E691F3-7D5C-E339-893E-C6894B1901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ED4376D-6615-FD1B-FEFE-C77F130FD2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DCCBDA4-D86E-BA40-D334-83E3FBE2E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425C1-1798-4A42-BF6B-2B197E748C67}" type="datetimeFigureOut">
              <a:rPr lang="nl-NL" smtClean="0"/>
              <a:t>03-02-2025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81BB009-DB65-9241-276A-D1030D0D6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B6C40D5-570E-A709-2949-189FB4511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8B3B0-E8EB-479E-BE3B-E5BA1DE63C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095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346CEA-DCF2-CDB6-2602-5104FFCE2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59AC44F-4E29-B6E1-E177-919D139DE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12456AB-761D-D64C-0D48-B4EDE3403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425C1-1798-4A42-BF6B-2B197E748C67}" type="datetimeFigureOut">
              <a:rPr lang="nl-NL" smtClean="0"/>
              <a:t>03-02-2025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648FB9D-A852-C438-2AB4-2B16996E5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0D99A47-2E68-9205-B875-7DAEB638D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8B3B0-E8EB-479E-BE3B-E5BA1DE63C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81554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36DDAF9B-8E35-7B3A-2E38-854EFA2CBF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431040A-3B38-D816-B1E5-E8512BAF86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D6302F7-1ED5-9B0D-CA01-70BF9AF8D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425C1-1798-4A42-BF6B-2B197E748C67}" type="datetimeFigureOut">
              <a:rPr lang="nl-NL" smtClean="0"/>
              <a:t>03-02-2025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39A1541-B95E-5D20-79C7-BBEAF5ECC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D8E346B-2CB6-268E-23F1-17DDA1250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8B3B0-E8EB-479E-BE3B-E5BA1DE63C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6917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4BA33A-B8CB-C2DC-2231-9B4B83621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6ADA34C-4138-0A5A-5DC0-580D4D3177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C31FCCE-FC69-F142-0B8F-F8A9B7014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425C1-1798-4A42-BF6B-2B197E748C67}" type="datetimeFigureOut">
              <a:rPr lang="nl-NL" smtClean="0"/>
              <a:t>03-02-2025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91B5435-F926-765E-9A6F-7A5DB8ACE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F5903BD-214A-89B8-FEF3-9486975C6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8B3B0-E8EB-479E-BE3B-E5BA1DE63C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553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71A8B1-B7E4-96DA-7104-E48AC317D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6B91A1A-F5E2-A735-FD44-94F212D424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53B685F-1FD8-7356-FE28-D18B54480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425C1-1798-4A42-BF6B-2B197E748C67}" type="datetimeFigureOut">
              <a:rPr lang="nl-NL" smtClean="0"/>
              <a:t>03-02-2025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DC09825-5A17-704D-ED8C-FE1EE6516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4A38558-FFD7-2F9F-489D-DCE3A7C2E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8B3B0-E8EB-479E-BE3B-E5BA1DE63C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1112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9D92FE-1D60-6855-B2ED-BCEF980C7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715E3C3-67BB-96D8-A96C-7F558ADAD5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899D8E7-E3C4-3C65-41F2-DD32E6E875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F1B8491-83CC-1F86-DA28-C0E11D954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425C1-1798-4A42-BF6B-2B197E748C67}" type="datetimeFigureOut">
              <a:rPr lang="nl-NL" smtClean="0"/>
              <a:t>03-02-2025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89E8925-E286-B876-6282-D2C68E863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CF99ABA-0B0A-EAE7-819E-A9033B734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8B3B0-E8EB-479E-BE3B-E5BA1DE63C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8196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272721-A14C-A1D9-21DB-367616920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D9853BB-206B-05DD-09CA-92BEEC9C0F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5159553-4D3C-FEA0-B921-B0CDC69F76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A1961882-34FB-3DE9-F886-0D8BE67C88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010FAF1F-B7C2-CB74-A16A-B8AF23A5E8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3D123A7F-E86D-932F-CF58-58E82F57B0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425C1-1798-4A42-BF6B-2B197E748C67}" type="datetimeFigureOut">
              <a:rPr lang="nl-NL" smtClean="0"/>
              <a:t>03-02-2025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938FE727-4A63-35D6-B9DE-240C25FC3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C8C33A05-9E52-8098-5DD7-441420BD7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8B3B0-E8EB-479E-BE3B-E5BA1DE63C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757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DB6BCA-3A23-5245-935B-763FA8871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79FBDA63-ED6D-D32F-00DC-43975F8E2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425C1-1798-4A42-BF6B-2B197E748C67}" type="datetimeFigureOut">
              <a:rPr lang="nl-NL" smtClean="0"/>
              <a:t>03-02-2025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1A513283-8054-6E43-D98C-488CDD6FD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37D25443-AC30-FD03-8C44-87FE43DCF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8B3B0-E8EB-479E-BE3B-E5BA1DE63C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7159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FFA8F4CF-4A35-DC8F-AA6C-42C468FD5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425C1-1798-4A42-BF6B-2B197E748C67}" type="datetimeFigureOut">
              <a:rPr lang="nl-NL" smtClean="0"/>
              <a:t>03-02-2025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F6D22AC3-BC9A-D757-5E6C-8BEFC73AD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FBAF91E4-01B8-5E33-3689-2E494C684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8B3B0-E8EB-479E-BE3B-E5BA1DE63C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6349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31E278-83A2-6D6F-5C3F-F68688FE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89BCCA1-2F7E-9A76-2598-FFB840D720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6FEA67C-B0FE-DE38-E88D-37D0F31BB1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FD80A70-E0BB-171C-9F67-CAAF31EBF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425C1-1798-4A42-BF6B-2B197E748C67}" type="datetimeFigureOut">
              <a:rPr lang="nl-NL" smtClean="0"/>
              <a:t>03-02-2025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F147B1A-18C1-394F-F785-3CBC3C055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16693D3-C07A-BB8E-A273-660D967D8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8B3B0-E8EB-479E-BE3B-E5BA1DE63C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5126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8FB689-9E0D-9C83-9C82-D2AE15CFF7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598C9611-DF73-5BA0-262C-D98B400D1F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224B4FB-181D-2878-0C25-12697906AD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EA44E4A-E534-7722-3CB3-F5BC24416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425C1-1798-4A42-BF6B-2B197E748C67}" type="datetimeFigureOut">
              <a:rPr lang="nl-NL" smtClean="0"/>
              <a:t>03-02-2025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84AD5C5-33F4-868E-36B5-CBAB9B64A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DE5B703-4320-029C-1493-F7B49BBEA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8B3B0-E8EB-479E-BE3B-E5BA1DE63C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738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9D122461-55E5-4C0F-BB12-AA66A98A91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32314A5-6E63-82C9-DB75-5C1ED51552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6ECA3A9-3544-1B53-6C57-4299FFF2B3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68425C1-1798-4A42-BF6B-2B197E748C67}" type="datetimeFigureOut">
              <a:rPr lang="nl-NL" smtClean="0"/>
              <a:t>03-02-2025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3F9B21A-A513-2887-5F36-A43ADB75BF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DA82618-A494-25DD-1EDE-C43D54AEB6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68B3B0-E8EB-479E-BE3B-E5BA1DE63CC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2901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3.xml"/><Relationship Id="rId7" Type="http://schemas.openxmlformats.org/officeDocument/2006/relationships/image" Target="../media/image1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Relationship Id="rId9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3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5.xml"/><Relationship Id="rId7" Type="http://schemas.openxmlformats.org/officeDocument/2006/relationships/image" Target="../media/image1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Relationship Id="rId9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2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8DB9CD9-59B1-4D73-BC4C-98796A48EF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874A6A9-41FF-4E33-AFA8-F9F81436A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21D730E-1F97-4071-B143-B05E6D259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985"/>
            <a:chExt cx="9772765" cy="6858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B3849C6A-9EE5-4604-8EAE-DD4796B79D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308677BE-069B-4A4D-8732-E26B6EF567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A9A575B-DD07-4388-963B-0AF3FDDCF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D55285E4-21EB-4EC1-AB8E-36E881E899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6A0C77B5-3FAA-4D4F-9555-89D751608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F0C96D1-A8B7-4C8E-9997-D823FD159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DA46556D-445B-4CD0-87A0-02A30BD1B1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7A33B895-4FFA-CDFD-2CD5-5A18665762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15729" y="1764407"/>
            <a:ext cx="5760846" cy="2310312"/>
          </a:xfrm>
        </p:spPr>
        <p:txBody>
          <a:bodyPr>
            <a:normAutofit/>
          </a:bodyPr>
          <a:lstStyle/>
          <a:p>
            <a:r>
              <a:rPr lang="nl-NL" sz="5200" dirty="0">
                <a:solidFill>
                  <a:schemeClr val="tx2"/>
                </a:solidFill>
              </a:rPr>
              <a:t>Duurzaam/Circulair</a:t>
            </a:r>
          </a:p>
        </p:txBody>
      </p:sp>
    </p:spTree>
    <p:extLst>
      <p:ext uri="{BB962C8B-B14F-4D97-AF65-F5344CB8AC3E}">
        <p14:creationId xmlns:p14="http://schemas.microsoft.com/office/powerpoint/2010/main" val="2970057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Rectangle 22">
            <a:extLst>
              <a:ext uri="{FF2B5EF4-FFF2-40B4-BE49-F238E27FC236}">
                <a16:creationId xmlns:a16="http://schemas.microsoft.com/office/drawing/2014/main" id="{2F3856E9-4239-4EE7-A372-FDCF4882FD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24">
            <a:extLst>
              <a:ext uri="{FF2B5EF4-FFF2-40B4-BE49-F238E27FC236}">
                <a16:creationId xmlns:a16="http://schemas.microsoft.com/office/drawing/2014/main" id="{CCC9CDCF-90F8-42B0-BD0A-794C526880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30095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45" name="Group 26">
            <a:extLst>
              <a:ext uri="{FF2B5EF4-FFF2-40B4-BE49-F238E27FC236}">
                <a16:creationId xmlns:a16="http://schemas.microsoft.com/office/drawing/2014/main" id="{C07D05FE-3FB8-4314-A050-9AB40814D7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05" y="-11219"/>
            <a:ext cx="5646974" cy="6483075"/>
            <a:chOff x="-19221" y="0"/>
            <a:chExt cx="5646974" cy="6483075"/>
          </a:xfrm>
        </p:grpSpPr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BDDC6C42-DDD5-4105-85F2-9C052563AE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116610"/>
              <a:ext cx="5535001" cy="6250127"/>
            </a:xfrm>
            <a:custGeom>
              <a:avLst/>
              <a:gdLst>
                <a:gd name="connsiteX0" fmla="*/ 2510242 w 5535001"/>
                <a:gd name="connsiteY0" fmla="*/ 174 h 6250127"/>
                <a:gd name="connsiteX1" fmla="*/ 2550551 w 5535001"/>
                <a:gd name="connsiteY1" fmla="*/ 510 h 6250127"/>
                <a:gd name="connsiteX2" fmla="*/ 2629490 w 5535001"/>
                <a:gd name="connsiteY2" fmla="*/ 3757 h 6250127"/>
                <a:gd name="connsiteX3" fmla="*/ 2708317 w 5535001"/>
                <a:gd name="connsiteY3" fmla="*/ 7229 h 6250127"/>
                <a:gd name="connsiteX4" fmla="*/ 2787256 w 5535001"/>
                <a:gd name="connsiteY4" fmla="*/ 14619 h 6250127"/>
                <a:gd name="connsiteX5" fmla="*/ 3408467 w 5535001"/>
                <a:gd name="connsiteY5" fmla="*/ 145064 h 6250127"/>
                <a:gd name="connsiteX6" fmla="*/ 3557723 w 5535001"/>
                <a:gd name="connsiteY6" fmla="*/ 199593 h 6250127"/>
                <a:gd name="connsiteX7" fmla="*/ 3594337 w 5535001"/>
                <a:gd name="connsiteY7" fmla="*/ 214597 h 6250127"/>
                <a:gd name="connsiteX8" fmla="*/ 3630616 w 5535001"/>
                <a:gd name="connsiteY8" fmla="*/ 230385 h 6250127"/>
                <a:gd name="connsiteX9" fmla="*/ 3703172 w 5535001"/>
                <a:gd name="connsiteY9" fmla="*/ 262073 h 6250127"/>
                <a:gd name="connsiteX10" fmla="*/ 3739003 w 5535001"/>
                <a:gd name="connsiteY10" fmla="*/ 278756 h 6250127"/>
                <a:gd name="connsiteX11" fmla="*/ 3756806 w 5535001"/>
                <a:gd name="connsiteY11" fmla="*/ 287266 h 6250127"/>
                <a:gd name="connsiteX12" fmla="*/ 3773714 w 5535001"/>
                <a:gd name="connsiteY12" fmla="*/ 297567 h 6250127"/>
                <a:gd name="connsiteX13" fmla="*/ 3840784 w 5535001"/>
                <a:gd name="connsiteY13" fmla="*/ 339332 h 6250127"/>
                <a:gd name="connsiteX14" fmla="*/ 3873927 w 5535001"/>
                <a:gd name="connsiteY14" fmla="*/ 360495 h 6250127"/>
                <a:gd name="connsiteX15" fmla="*/ 3906062 w 5535001"/>
                <a:gd name="connsiteY15" fmla="*/ 383001 h 6250127"/>
                <a:gd name="connsiteX16" fmla="*/ 3969662 w 5535001"/>
                <a:gd name="connsiteY16" fmla="*/ 428572 h 6250127"/>
                <a:gd name="connsiteX17" fmla="*/ 4423029 w 5535001"/>
                <a:gd name="connsiteY17" fmla="*/ 837600 h 6250127"/>
                <a:gd name="connsiteX18" fmla="*/ 4474647 w 5535001"/>
                <a:gd name="connsiteY18" fmla="*/ 891569 h 6250127"/>
                <a:gd name="connsiteX19" fmla="*/ 4524250 w 5535001"/>
                <a:gd name="connsiteY19" fmla="*/ 946883 h 6250127"/>
                <a:gd name="connsiteX20" fmla="*/ 4573965 w 5535001"/>
                <a:gd name="connsiteY20" fmla="*/ 1001748 h 6250127"/>
                <a:gd name="connsiteX21" fmla="*/ 4622224 w 5535001"/>
                <a:gd name="connsiteY21" fmla="*/ 1057509 h 6250127"/>
                <a:gd name="connsiteX22" fmla="*/ 4717510 w 5535001"/>
                <a:gd name="connsiteY22" fmla="*/ 1169143 h 6250127"/>
                <a:gd name="connsiteX23" fmla="*/ 4764986 w 5535001"/>
                <a:gd name="connsiteY23" fmla="*/ 1224681 h 6250127"/>
                <a:gd name="connsiteX24" fmla="*/ 4813021 w 5535001"/>
                <a:gd name="connsiteY24" fmla="*/ 1279994 h 6250127"/>
                <a:gd name="connsiteX25" fmla="*/ 5001915 w 5535001"/>
                <a:gd name="connsiteY25" fmla="*/ 1506846 h 6250127"/>
                <a:gd name="connsiteX26" fmla="*/ 5170542 w 5535001"/>
                <a:gd name="connsiteY26" fmla="*/ 1751165 h 6250127"/>
                <a:gd name="connsiteX27" fmla="*/ 5428969 w 5535001"/>
                <a:gd name="connsiteY27" fmla="*/ 2293660 h 6250127"/>
                <a:gd name="connsiteX28" fmla="*/ 5534893 w 5535001"/>
                <a:gd name="connsiteY28" fmla="*/ 2899307 h 6250127"/>
                <a:gd name="connsiteX29" fmla="*/ 5508804 w 5535001"/>
                <a:gd name="connsiteY29" fmla="*/ 3211144 h 6250127"/>
                <a:gd name="connsiteX30" fmla="*/ 5426282 w 5535001"/>
                <a:gd name="connsiteY30" fmla="*/ 3513352 h 6250127"/>
                <a:gd name="connsiteX31" fmla="*/ 5248250 w 5535001"/>
                <a:gd name="connsiteY31" fmla="*/ 4030542 h 6250127"/>
                <a:gd name="connsiteX32" fmla="*/ 5208612 w 5535001"/>
                <a:gd name="connsiteY32" fmla="*/ 4161771 h 6250127"/>
                <a:gd name="connsiteX33" fmla="*/ 5170318 w 5535001"/>
                <a:gd name="connsiteY33" fmla="*/ 4294680 h 6250127"/>
                <a:gd name="connsiteX34" fmla="*/ 5132248 w 5535001"/>
                <a:gd name="connsiteY34" fmla="*/ 4430164 h 6250127"/>
                <a:gd name="connsiteX35" fmla="*/ 5112765 w 5535001"/>
                <a:gd name="connsiteY35" fmla="*/ 4498914 h 6250127"/>
                <a:gd name="connsiteX36" fmla="*/ 5091715 w 5535001"/>
                <a:gd name="connsiteY36" fmla="*/ 4569119 h 6250127"/>
                <a:gd name="connsiteX37" fmla="*/ 5068985 w 5535001"/>
                <a:gd name="connsiteY37" fmla="*/ 4640220 h 6250127"/>
                <a:gd name="connsiteX38" fmla="*/ 5043904 w 5535001"/>
                <a:gd name="connsiteY38" fmla="*/ 4712105 h 6250127"/>
                <a:gd name="connsiteX39" fmla="*/ 5015799 w 5535001"/>
                <a:gd name="connsiteY39" fmla="*/ 4784438 h 6250127"/>
                <a:gd name="connsiteX40" fmla="*/ 4982880 w 5535001"/>
                <a:gd name="connsiteY40" fmla="*/ 4856435 h 6250127"/>
                <a:gd name="connsiteX41" fmla="*/ 4817276 w 5535001"/>
                <a:gd name="connsiteY41" fmla="*/ 5125275 h 6250127"/>
                <a:gd name="connsiteX42" fmla="*/ 4618753 w 5535001"/>
                <a:gd name="connsiteY42" fmla="*/ 5355374 h 6250127"/>
                <a:gd name="connsiteX43" fmla="*/ 4566575 w 5535001"/>
                <a:gd name="connsiteY43" fmla="*/ 5408560 h 6250127"/>
                <a:gd name="connsiteX44" fmla="*/ 4513837 w 5535001"/>
                <a:gd name="connsiteY44" fmla="*/ 5461186 h 6250127"/>
                <a:gd name="connsiteX45" fmla="*/ 4459531 w 5535001"/>
                <a:gd name="connsiteY45" fmla="*/ 5512580 h 6250127"/>
                <a:gd name="connsiteX46" fmla="*/ 4404554 w 5535001"/>
                <a:gd name="connsiteY46" fmla="*/ 5563526 h 6250127"/>
                <a:gd name="connsiteX47" fmla="*/ 4348009 w 5535001"/>
                <a:gd name="connsiteY47" fmla="*/ 5613017 h 6250127"/>
                <a:gd name="connsiteX48" fmla="*/ 4290568 w 5535001"/>
                <a:gd name="connsiteY48" fmla="*/ 5661948 h 6250127"/>
                <a:gd name="connsiteX49" fmla="*/ 4276124 w 5535001"/>
                <a:gd name="connsiteY49" fmla="*/ 5674153 h 6250127"/>
                <a:gd name="connsiteX50" fmla="*/ 4261120 w 5535001"/>
                <a:gd name="connsiteY50" fmla="*/ 5685798 h 6250127"/>
                <a:gd name="connsiteX51" fmla="*/ 4231112 w 5535001"/>
                <a:gd name="connsiteY51" fmla="*/ 5708976 h 6250127"/>
                <a:gd name="connsiteX52" fmla="*/ 4170984 w 5535001"/>
                <a:gd name="connsiteY52" fmla="*/ 5755443 h 6250127"/>
                <a:gd name="connsiteX53" fmla="*/ 4046025 w 5535001"/>
                <a:gd name="connsiteY53" fmla="*/ 5843228 h 6250127"/>
                <a:gd name="connsiteX54" fmla="*/ 3915356 w 5535001"/>
                <a:gd name="connsiteY54" fmla="*/ 5923735 h 6250127"/>
                <a:gd name="connsiteX55" fmla="*/ 3346323 w 5535001"/>
                <a:gd name="connsiteY55" fmla="*/ 6158872 h 6250127"/>
                <a:gd name="connsiteX56" fmla="*/ 2743476 w 5535001"/>
                <a:gd name="connsiteY56" fmla="*/ 6247328 h 6250127"/>
                <a:gd name="connsiteX57" fmla="*/ 2668120 w 5535001"/>
                <a:gd name="connsiteY57" fmla="*/ 6249344 h 6250127"/>
                <a:gd name="connsiteX58" fmla="*/ 2630498 w 5535001"/>
                <a:gd name="connsiteY58" fmla="*/ 6250127 h 6250127"/>
                <a:gd name="connsiteX59" fmla="*/ 2592988 w 5535001"/>
                <a:gd name="connsiteY59" fmla="*/ 6249568 h 6250127"/>
                <a:gd name="connsiteX60" fmla="*/ 2518080 w 5535001"/>
                <a:gd name="connsiteY60" fmla="*/ 6247777 h 6250127"/>
                <a:gd name="connsiteX61" fmla="*/ 2442948 w 5535001"/>
                <a:gd name="connsiteY61" fmla="*/ 6244529 h 6250127"/>
                <a:gd name="connsiteX62" fmla="*/ 2291676 w 5535001"/>
                <a:gd name="connsiteY62" fmla="*/ 6232213 h 6250127"/>
                <a:gd name="connsiteX63" fmla="*/ 2141412 w 5535001"/>
                <a:gd name="connsiteY63" fmla="*/ 6212394 h 6250127"/>
                <a:gd name="connsiteX64" fmla="*/ 1992715 w 5535001"/>
                <a:gd name="connsiteY64" fmla="*/ 6184961 h 6250127"/>
                <a:gd name="connsiteX65" fmla="*/ 1845811 w 5535001"/>
                <a:gd name="connsiteY65" fmla="*/ 6151034 h 6250127"/>
                <a:gd name="connsiteX66" fmla="*/ 1701033 w 5535001"/>
                <a:gd name="connsiteY66" fmla="*/ 6110724 h 6250127"/>
                <a:gd name="connsiteX67" fmla="*/ 1629484 w 5535001"/>
                <a:gd name="connsiteY67" fmla="*/ 6088219 h 6250127"/>
                <a:gd name="connsiteX68" fmla="*/ 1558383 w 5535001"/>
                <a:gd name="connsiteY68" fmla="*/ 6064929 h 6250127"/>
                <a:gd name="connsiteX69" fmla="*/ 1011968 w 5535001"/>
                <a:gd name="connsiteY69" fmla="*/ 5828896 h 6250127"/>
                <a:gd name="connsiteX70" fmla="*/ 511237 w 5535001"/>
                <a:gd name="connsiteY70" fmla="*/ 5512356 h 6250127"/>
                <a:gd name="connsiteX71" fmla="*/ 395572 w 5535001"/>
                <a:gd name="connsiteY71" fmla="*/ 5419757 h 6250127"/>
                <a:gd name="connsiteX72" fmla="*/ 284722 w 5535001"/>
                <a:gd name="connsiteY72" fmla="*/ 5321559 h 6250127"/>
                <a:gd name="connsiteX73" fmla="*/ 257513 w 5535001"/>
                <a:gd name="connsiteY73" fmla="*/ 5296477 h 6250127"/>
                <a:gd name="connsiteX74" fmla="*/ 243853 w 5535001"/>
                <a:gd name="connsiteY74" fmla="*/ 5283937 h 6250127"/>
                <a:gd name="connsiteX75" fmla="*/ 230752 w 5535001"/>
                <a:gd name="connsiteY75" fmla="*/ 5270836 h 6250127"/>
                <a:gd name="connsiteX76" fmla="*/ 178574 w 5535001"/>
                <a:gd name="connsiteY76" fmla="*/ 5218322 h 6250127"/>
                <a:gd name="connsiteX77" fmla="*/ 126508 w 5535001"/>
                <a:gd name="connsiteY77" fmla="*/ 5165584 h 6250127"/>
                <a:gd name="connsiteX78" fmla="*/ 76345 w 5535001"/>
                <a:gd name="connsiteY78" fmla="*/ 5111167 h 6250127"/>
                <a:gd name="connsiteX79" fmla="*/ 26407 w 5535001"/>
                <a:gd name="connsiteY79" fmla="*/ 5056413 h 6250127"/>
                <a:gd name="connsiteX80" fmla="*/ 0 w 5535001"/>
                <a:gd name="connsiteY80" fmla="*/ 5024776 h 6250127"/>
                <a:gd name="connsiteX81" fmla="*/ 0 w 5535001"/>
                <a:gd name="connsiteY81" fmla="*/ 4492798 h 6250127"/>
                <a:gd name="connsiteX82" fmla="*/ 28534 w 5535001"/>
                <a:gd name="connsiteY82" fmla="*/ 4537879 h 6250127"/>
                <a:gd name="connsiteX83" fmla="*/ 66604 w 5535001"/>
                <a:gd name="connsiteY83" fmla="*/ 4592745 h 6250127"/>
                <a:gd name="connsiteX84" fmla="*/ 104114 w 5535001"/>
                <a:gd name="connsiteY84" fmla="*/ 4647834 h 6250127"/>
                <a:gd name="connsiteX85" fmla="*/ 143751 w 5535001"/>
                <a:gd name="connsiteY85" fmla="*/ 4701580 h 6250127"/>
                <a:gd name="connsiteX86" fmla="*/ 182717 w 5535001"/>
                <a:gd name="connsiteY86" fmla="*/ 4755773 h 6250127"/>
                <a:gd name="connsiteX87" fmla="*/ 223810 w 5535001"/>
                <a:gd name="connsiteY87" fmla="*/ 4808399 h 6250127"/>
                <a:gd name="connsiteX88" fmla="*/ 264679 w 5535001"/>
                <a:gd name="connsiteY88" fmla="*/ 4861249 h 6250127"/>
                <a:gd name="connsiteX89" fmla="*/ 307788 w 5535001"/>
                <a:gd name="connsiteY89" fmla="*/ 4912420 h 6250127"/>
                <a:gd name="connsiteX90" fmla="*/ 351232 w 5535001"/>
                <a:gd name="connsiteY90" fmla="*/ 4963254 h 6250127"/>
                <a:gd name="connsiteX91" fmla="*/ 397028 w 5535001"/>
                <a:gd name="connsiteY91" fmla="*/ 5012185 h 6250127"/>
                <a:gd name="connsiteX92" fmla="*/ 443496 w 5535001"/>
                <a:gd name="connsiteY92" fmla="*/ 5060444 h 6250127"/>
                <a:gd name="connsiteX93" fmla="*/ 455140 w 5535001"/>
                <a:gd name="connsiteY93" fmla="*/ 5072537 h 6250127"/>
                <a:gd name="connsiteX94" fmla="*/ 467345 w 5535001"/>
                <a:gd name="connsiteY94" fmla="*/ 5083958 h 6250127"/>
                <a:gd name="connsiteX95" fmla="*/ 491755 w 5535001"/>
                <a:gd name="connsiteY95" fmla="*/ 5106912 h 6250127"/>
                <a:gd name="connsiteX96" fmla="*/ 540686 w 5535001"/>
                <a:gd name="connsiteY96" fmla="*/ 5152819 h 6250127"/>
                <a:gd name="connsiteX97" fmla="*/ 552890 w 5535001"/>
                <a:gd name="connsiteY97" fmla="*/ 5164353 h 6250127"/>
                <a:gd name="connsiteX98" fmla="*/ 565655 w 5535001"/>
                <a:gd name="connsiteY98" fmla="*/ 5175214 h 6250127"/>
                <a:gd name="connsiteX99" fmla="*/ 591072 w 5535001"/>
                <a:gd name="connsiteY99" fmla="*/ 5197048 h 6250127"/>
                <a:gd name="connsiteX100" fmla="*/ 694197 w 5535001"/>
                <a:gd name="connsiteY100" fmla="*/ 5283041 h 6250127"/>
                <a:gd name="connsiteX101" fmla="*/ 1146221 w 5535001"/>
                <a:gd name="connsiteY101" fmla="*/ 5573716 h 6250127"/>
                <a:gd name="connsiteX102" fmla="*/ 1650982 w 5535001"/>
                <a:gd name="connsiteY102" fmla="*/ 5758130 h 6250127"/>
                <a:gd name="connsiteX103" fmla="*/ 1716485 w 5535001"/>
                <a:gd name="connsiteY103" fmla="*/ 5772798 h 6250127"/>
                <a:gd name="connsiteX104" fmla="*/ 1782211 w 5535001"/>
                <a:gd name="connsiteY104" fmla="*/ 5786235 h 6250127"/>
                <a:gd name="connsiteX105" fmla="*/ 1848386 w 5535001"/>
                <a:gd name="connsiteY105" fmla="*/ 5796984 h 6250127"/>
                <a:gd name="connsiteX106" fmla="*/ 1881417 w 5535001"/>
                <a:gd name="connsiteY106" fmla="*/ 5802359 h 6250127"/>
                <a:gd name="connsiteX107" fmla="*/ 1914560 w 5535001"/>
                <a:gd name="connsiteY107" fmla="*/ 5807061 h 6250127"/>
                <a:gd name="connsiteX108" fmla="*/ 2047469 w 5535001"/>
                <a:gd name="connsiteY108" fmla="*/ 5821282 h 6250127"/>
                <a:gd name="connsiteX109" fmla="*/ 2180601 w 5535001"/>
                <a:gd name="connsiteY109" fmla="*/ 5828896 h 6250127"/>
                <a:gd name="connsiteX110" fmla="*/ 2313622 w 5535001"/>
                <a:gd name="connsiteY110" fmla="*/ 5830463 h 6250127"/>
                <a:gd name="connsiteX111" fmla="*/ 2380021 w 5535001"/>
                <a:gd name="connsiteY111" fmla="*/ 5828448 h 6250127"/>
                <a:gd name="connsiteX112" fmla="*/ 2446195 w 5535001"/>
                <a:gd name="connsiteY112" fmla="*/ 5826433 h 6250127"/>
                <a:gd name="connsiteX113" fmla="*/ 2513041 w 5535001"/>
                <a:gd name="connsiteY113" fmla="*/ 5822737 h 6250127"/>
                <a:gd name="connsiteX114" fmla="*/ 2580111 w 5535001"/>
                <a:gd name="connsiteY114" fmla="*/ 5818258 h 6250127"/>
                <a:gd name="connsiteX115" fmla="*/ 2613590 w 5535001"/>
                <a:gd name="connsiteY115" fmla="*/ 5816355 h 6250127"/>
                <a:gd name="connsiteX116" fmla="*/ 2646845 w 5535001"/>
                <a:gd name="connsiteY116" fmla="*/ 5813108 h 6250127"/>
                <a:gd name="connsiteX117" fmla="*/ 2713244 w 5535001"/>
                <a:gd name="connsiteY117" fmla="*/ 5806838 h 6250127"/>
                <a:gd name="connsiteX118" fmla="*/ 3230882 w 5535001"/>
                <a:gd name="connsiteY118" fmla="*/ 5721292 h 6250127"/>
                <a:gd name="connsiteX119" fmla="*/ 3720416 w 5535001"/>
                <a:gd name="connsiteY119" fmla="*/ 5556472 h 6250127"/>
                <a:gd name="connsiteX120" fmla="*/ 3837425 w 5535001"/>
                <a:gd name="connsiteY120" fmla="*/ 5499927 h 6250127"/>
                <a:gd name="connsiteX121" fmla="*/ 3951634 w 5535001"/>
                <a:gd name="connsiteY121" fmla="*/ 5436552 h 6250127"/>
                <a:gd name="connsiteX122" fmla="*/ 4007284 w 5535001"/>
                <a:gd name="connsiteY122" fmla="*/ 5401841 h 6250127"/>
                <a:gd name="connsiteX123" fmla="*/ 4035164 w 5535001"/>
                <a:gd name="connsiteY123" fmla="*/ 5384374 h 6250127"/>
                <a:gd name="connsiteX124" fmla="*/ 4049049 w 5535001"/>
                <a:gd name="connsiteY124" fmla="*/ 5375640 h 6250127"/>
                <a:gd name="connsiteX125" fmla="*/ 4062485 w 5535001"/>
                <a:gd name="connsiteY125" fmla="*/ 5366123 h 6250127"/>
                <a:gd name="connsiteX126" fmla="*/ 4116567 w 5535001"/>
                <a:gd name="connsiteY126" fmla="*/ 5328277 h 6250127"/>
                <a:gd name="connsiteX127" fmla="*/ 4169976 w 5535001"/>
                <a:gd name="connsiteY127" fmla="*/ 5289199 h 6250127"/>
                <a:gd name="connsiteX128" fmla="*/ 4222042 w 5535001"/>
                <a:gd name="connsiteY128" fmla="*/ 5247994 h 6250127"/>
                <a:gd name="connsiteX129" fmla="*/ 4273213 w 5535001"/>
                <a:gd name="connsiteY129" fmla="*/ 5205558 h 6250127"/>
                <a:gd name="connsiteX130" fmla="*/ 4323151 w 5535001"/>
                <a:gd name="connsiteY130" fmla="*/ 5161329 h 6250127"/>
                <a:gd name="connsiteX131" fmla="*/ 4371971 w 5535001"/>
                <a:gd name="connsiteY131" fmla="*/ 5116093 h 6250127"/>
                <a:gd name="connsiteX132" fmla="*/ 4546868 w 5535001"/>
                <a:gd name="connsiteY132" fmla="*/ 4924400 h 6250127"/>
                <a:gd name="connsiteX133" fmla="*/ 4675634 w 5535001"/>
                <a:gd name="connsiteY133" fmla="*/ 4715352 h 6250127"/>
                <a:gd name="connsiteX134" fmla="*/ 4700155 w 5535001"/>
                <a:gd name="connsiteY134" fmla="*/ 4659255 h 6250127"/>
                <a:gd name="connsiteX135" fmla="*/ 4721206 w 5535001"/>
                <a:gd name="connsiteY135" fmla="*/ 4600135 h 6250127"/>
                <a:gd name="connsiteX136" fmla="*/ 4740465 w 5535001"/>
                <a:gd name="connsiteY136" fmla="*/ 4538887 h 6250127"/>
                <a:gd name="connsiteX137" fmla="*/ 4758492 w 5535001"/>
                <a:gd name="connsiteY137" fmla="*/ 4475848 h 6250127"/>
                <a:gd name="connsiteX138" fmla="*/ 4891288 w 5535001"/>
                <a:gd name="connsiteY138" fmla="*/ 3930329 h 6250127"/>
                <a:gd name="connsiteX139" fmla="*/ 5066298 w 5535001"/>
                <a:gd name="connsiteY139" fmla="*/ 3382235 h 6250127"/>
                <a:gd name="connsiteX140" fmla="*/ 5156994 w 5535001"/>
                <a:gd name="connsiteY140" fmla="*/ 2898635 h 6250127"/>
                <a:gd name="connsiteX141" fmla="*/ 5083317 w 5535001"/>
                <a:gd name="connsiteY141" fmla="*/ 2402047 h 6250127"/>
                <a:gd name="connsiteX142" fmla="*/ 4871022 w 5535001"/>
                <a:gd name="connsiteY142" fmla="*/ 1926958 h 6250127"/>
                <a:gd name="connsiteX143" fmla="*/ 4727028 w 5535001"/>
                <a:gd name="connsiteY143" fmla="*/ 1703577 h 6250127"/>
                <a:gd name="connsiteX144" fmla="*/ 4563776 w 5535001"/>
                <a:gd name="connsiteY144" fmla="*/ 1490834 h 6250127"/>
                <a:gd name="connsiteX145" fmla="*/ 4370291 w 5535001"/>
                <a:gd name="connsiteY145" fmla="*/ 1300596 h 6250127"/>
                <a:gd name="connsiteX146" fmla="*/ 4266046 w 5535001"/>
                <a:gd name="connsiteY146" fmla="*/ 1214491 h 6250127"/>
                <a:gd name="connsiteX147" fmla="*/ 4212973 w 5535001"/>
                <a:gd name="connsiteY147" fmla="*/ 1173062 h 6250127"/>
                <a:gd name="connsiteX148" fmla="*/ 4157995 w 5535001"/>
                <a:gd name="connsiteY148" fmla="*/ 1134545 h 6250127"/>
                <a:gd name="connsiteX149" fmla="*/ 3697126 w 5535001"/>
                <a:gd name="connsiteY149" fmla="*/ 881044 h 6250127"/>
                <a:gd name="connsiteX150" fmla="*/ 3637670 w 5535001"/>
                <a:gd name="connsiteY150" fmla="*/ 856747 h 6250127"/>
                <a:gd name="connsiteX151" fmla="*/ 3608222 w 5535001"/>
                <a:gd name="connsiteY151" fmla="*/ 844318 h 6250127"/>
                <a:gd name="connsiteX152" fmla="*/ 3578214 w 5535001"/>
                <a:gd name="connsiteY152" fmla="*/ 833457 h 6250127"/>
                <a:gd name="connsiteX153" fmla="*/ 3518309 w 5535001"/>
                <a:gd name="connsiteY153" fmla="*/ 812294 h 6250127"/>
                <a:gd name="connsiteX154" fmla="*/ 3503417 w 5535001"/>
                <a:gd name="connsiteY154" fmla="*/ 806920 h 6250127"/>
                <a:gd name="connsiteX155" fmla="*/ 3489533 w 5535001"/>
                <a:gd name="connsiteY155" fmla="*/ 799642 h 6250127"/>
                <a:gd name="connsiteX156" fmla="*/ 3460869 w 5535001"/>
                <a:gd name="connsiteY156" fmla="*/ 787101 h 6250127"/>
                <a:gd name="connsiteX157" fmla="*/ 3402980 w 5535001"/>
                <a:gd name="connsiteY157" fmla="*/ 763475 h 6250127"/>
                <a:gd name="connsiteX158" fmla="*/ 3374092 w 5535001"/>
                <a:gd name="connsiteY158" fmla="*/ 751606 h 6250127"/>
                <a:gd name="connsiteX159" fmla="*/ 3344980 w 5535001"/>
                <a:gd name="connsiteY159" fmla="*/ 740409 h 6250127"/>
                <a:gd name="connsiteX160" fmla="*/ 3226627 w 5535001"/>
                <a:gd name="connsiteY160" fmla="*/ 700772 h 6250127"/>
                <a:gd name="connsiteX161" fmla="*/ 2735750 w 5535001"/>
                <a:gd name="connsiteY161" fmla="*/ 614667 h 6250127"/>
                <a:gd name="connsiteX162" fmla="*/ 2673158 w 5535001"/>
                <a:gd name="connsiteY162" fmla="*/ 610412 h 6250127"/>
                <a:gd name="connsiteX163" fmla="*/ 2610119 w 5535001"/>
                <a:gd name="connsiteY163" fmla="*/ 609628 h 6250127"/>
                <a:gd name="connsiteX164" fmla="*/ 2547080 w 5535001"/>
                <a:gd name="connsiteY164" fmla="*/ 608620 h 6250127"/>
                <a:gd name="connsiteX165" fmla="*/ 2516400 w 5535001"/>
                <a:gd name="connsiteY165" fmla="*/ 608844 h 6250127"/>
                <a:gd name="connsiteX166" fmla="*/ 2486280 w 5535001"/>
                <a:gd name="connsiteY166" fmla="*/ 609740 h 6250127"/>
                <a:gd name="connsiteX167" fmla="*/ 2426376 w 5535001"/>
                <a:gd name="connsiteY167" fmla="*/ 613099 h 6250127"/>
                <a:gd name="connsiteX168" fmla="*/ 2366920 w 5535001"/>
                <a:gd name="connsiteY168" fmla="*/ 618474 h 6250127"/>
                <a:gd name="connsiteX169" fmla="*/ 2337248 w 5535001"/>
                <a:gd name="connsiteY169" fmla="*/ 621497 h 6250127"/>
                <a:gd name="connsiteX170" fmla="*/ 2307800 w 5535001"/>
                <a:gd name="connsiteY170" fmla="*/ 625528 h 6250127"/>
                <a:gd name="connsiteX171" fmla="*/ 2278351 w 5535001"/>
                <a:gd name="connsiteY171" fmla="*/ 629559 h 6250127"/>
                <a:gd name="connsiteX172" fmla="*/ 2249127 w 5535001"/>
                <a:gd name="connsiteY172" fmla="*/ 634710 h 6250127"/>
                <a:gd name="connsiteX173" fmla="*/ 1796096 w 5535001"/>
                <a:gd name="connsiteY173" fmla="*/ 781726 h 6250127"/>
                <a:gd name="connsiteX174" fmla="*/ 1370833 w 5535001"/>
                <a:gd name="connsiteY174" fmla="*/ 1048663 h 6250127"/>
                <a:gd name="connsiteX175" fmla="*/ 959790 w 5535001"/>
                <a:gd name="connsiteY175" fmla="*/ 1390844 h 6250127"/>
                <a:gd name="connsiteX176" fmla="*/ 749062 w 5535001"/>
                <a:gd name="connsiteY176" fmla="*/ 1577611 h 6250127"/>
                <a:gd name="connsiteX177" fmla="*/ 524786 w 5535001"/>
                <a:gd name="connsiteY177" fmla="*/ 1763145 h 6250127"/>
                <a:gd name="connsiteX178" fmla="*/ 84071 w 5535001"/>
                <a:gd name="connsiteY178" fmla="*/ 2098496 h 6250127"/>
                <a:gd name="connsiteX179" fmla="*/ 0 w 5535001"/>
                <a:gd name="connsiteY179" fmla="*/ 2168094 h 6250127"/>
                <a:gd name="connsiteX180" fmla="*/ 0 w 5535001"/>
                <a:gd name="connsiteY180" fmla="*/ 1576676 h 6250127"/>
                <a:gd name="connsiteX181" fmla="*/ 174655 w 5535001"/>
                <a:gd name="connsiteY181" fmla="*/ 1387597 h 6250127"/>
                <a:gd name="connsiteX182" fmla="*/ 363661 w 5535001"/>
                <a:gd name="connsiteY182" fmla="*/ 1188626 h 6250127"/>
                <a:gd name="connsiteX183" fmla="*/ 458052 w 5535001"/>
                <a:gd name="connsiteY183" fmla="*/ 1086397 h 6250127"/>
                <a:gd name="connsiteX184" fmla="*/ 557257 w 5535001"/>
                <a:gd name="connsiteY184" fmla="*/ 981593 h 6250127"/>
                <a:gd name="connsiteX185" fmla="*/ 994165 w 5535001"/>
                <a:gd name="connsiteY185" fmla="*/ 578389 h 6250127"/>
                <a:gd name="connsiteX186" fmla="*/ 1520873 w 5535001"/>
                <a:gd name="connsiteY186" fmla="*/ 237215 h 6250127"/>
                <a:gd name="connsiteX187" fmla="*/ 2141748 w 5535001"/>
                <a:gd name="connsiteY187" fmla="*/ 31190 h 6250127"/>
                <a:gd name="connsiteX188" fmla="*/ 2182505 w 5535001"/>
                <a:gd name="connsiteY188" fmla="*/ 24360 h 6250127"/>
                <a:gd name="connsiteX189" fmla="*/ 2223374 w 5535001"/>
                <a:gd name="connsiteY189" fmla="*/ 18873 h 6250127"/>
                <a:gd name="connsiteX190" fmla="*/ 2264355 w 5535001"/>
                <a:gd name="connsiteY190" fmla="*/ 13611 h 6250127"/>
                <a:gd name="connsiteX191" fmla="*/ 2305336 w 5535001"/>
                <a:gd name="connsiteY191" fmla="*/ 9580 h 6250127"/>
                <a:gd name="connsiteX192" fmla="*/ 2387410 w 5535001"/>
                <a:gd name="connsiteY192" fmla="*/ 3645 h 6250127"/>
                <a:gd name="connsiteX193" fmla="*/ 2469373 w 5535001"/>
                <a:gd name="connsiteY193" fmla="*/ 622 h 6250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</a:cxnLst>
              <a:rect l="l" t="t" r="r" b="b"/>
              <a:pathLst>
                <a:path w="5535001" h="6250127">
                  <a:moveTo>
                    <a:pt x="2510242" y="174"/>
                  </a:moveTo>
                  <a:cubicBezTo>
                    <a:pt x="2523902" y="-50"/>
                    <a:pt x="2537562" y="-162"/>
                    <a:pt x="2550551" y="510"/>
                  </a:cubicBezTo>
                  <a:lnTo>
                    <a:pt x="2629490" y="3757"/>
                  </a:lnTo>
                  <a:lnTo>
                    <a:pt x="2708317" y="7229"/>
                  </a:lnTo>
                  <a:cubicBezTo>
                    <a:pt x="2734630" y="8572"/>
                    <a:pt x="2760943" y="12155"/>
                    <a:pt x="2787256" y="14619"/>
                  </a:cubicBezTo>
                  <a:cubicBezTo>
                    <a:pt x="2997536" y="34885"/>
                    <a:pt x="3207144" y="77994"/>
                    <a:pt x="3408467" y="145064"/>
                  </a:cubicBezTo>
                  <a:lnTo>
                    <a:pt x="3557723" y="199593"/>
                  </a:lnTo>
                  <a:cubicBezTo>
                    <a:pt x="3570264" y="203848"/>
                    <a:pt x="3582245" y="209447"/>
                    <a:pt x="3594337" y="214597"/>
                  </a:cubicBezTo>
                  <a:lnTo>
                    <a:pt x="3630616" y="230385"/>
                  </a:lnTo>
                  <a:lnTo>
                    <a:pt x="3703172" y="262073"/>
                  </a:lnTo>
                  <a:cubicBezTo>
                    <a:pt x="3715265" y="267335"/>
                    <a:pt x="3727358" y="272598"/>
                    <a:pt x="3739003" y="278756"/>
                  </a:cubicBezTo>
                  <a:cubicBezTo>
                    <a:pt x="3744937" y="281667"/>
                    <a:pt x="3750984" y="284131"/>
                    <a:pt x="3756806" y="287266"/>
                  </a:cubicBezTo>
                  <a:cubicBezTo>
                    <a:pt x="3762517" y="290513"/>
                    <a:pt x="3768115" y="294208"/>
                    <a:pt x="3773714" y="297567"/>
                  </a:cubicBezTo>
                  <a:lnTo>
                    <a:pt x="3840784" y="339332"/>
                  </a:lnTo>
                  <a:cubicBezTo>
                    <a:pt x="3851869" y="346386"/>
                    <a:pt x="3863290" y="352881"/>
                    <a:pt x="3873927" y="360495"/>
                  </a:cubicBezTo>
                  <a:lnTo>
                    <a:pt x="3906062" y="383001"/>
                  </a:lnTo>
                  <a:lnTo>
                    <a:pt x="3969662" y="428572"/>
                  </a:lnTo>
                  <a:cubicBezTo>
                    <a:pt x="4137281" y="552188"/>
                    <a:pt x="4285417" y="693270"/>
                    <a:pt x="4423029" y="837600"/>
                  </a:cubicBezTo>
                  <a:cubicBezTo>
                    <a:pt x="4440160" y="855739"/>
                    <a:pt x="4457404" y="873766"/>
                    <a:pt x="4474647" y="891569"/>
                  </a:cubicBezTo>
                  <a:lnTo>
                    <a:pt x="4524250" y="946883"/>
                  </a:lnTo>
                  <a:lnTo>
                    <a:pt x="4573965" y="1001748"/>
                  </a:lnTo>
                  <a:cubicBezTo>
                    <a:pt x="4590760" y="1019887"/>
                    <a:pt x="4605988" y="1039146"/>
                    <a:pt x="4622224" y="1057509"/>
                  </a:cubicBezTo>
                  <a:cubicBezTo>
                    <a:pt x="4653911" y="1094907"/>
                    <a:pt x="4686831" y="1131409"/>
                    <a:pt x="4717510" y="1169143"/>
                  </a:cubicBezTo>
                  <a:cubicBezTo>
                    <a:pt x="4733186" y="1187730"/>
                    <a:pt x="4748862" y="1206430"/>
                    <a:pt x="4764986" y="1224681"/>
                  </a:cubicBezTo>
                  <a:cubicBezTo>
                    <a:pt x="4780886" y="1243044"/>
                    <a:pt x="4797233" y="1261071"/>
                    <a:pt x="4813021" y="1279994"/>
                  </a:cubicBezTo>
                  <a:cubicBezTo>
                    <a:pt x="4877292" y="1354230"/>
                    <a:pt x="4941339" y="1428914"/>
                    <a:pt x="5001915" y="1506846"/>
                  </a:cubicBezTo>
                  <a:cubicBezTo>
                    <a:pt x="5062603" y="1584665"/>
                    <a:pt x="5118252" y="1666739"/>
                    <a:pt x="5170542" y="1751165"/>
                  </a:cubicBezTo>
                  <a:cubicBezTo>
                    <a:pt x="5274898" y="1920240"/>
                    <a:pt x="5363579" y="2101295"/>
                    <a:pt x="5428969" y="2293660"/>
                  </a:cubicBezTo>
                  <a:cubicBezTo>
                    <a:pt x="5494136" y="2485801"/>
                    <a:pt x="5533102" y="2690819"/>
                    <a:pt x="5534893" y="2899307"/>
                  </a:cubicBezTo>
                  <a:cubicBezTo>
                    <a:pt x="5536124" y="3003439"/>
                    <a:pt x="5526831" y="3108132"/>
                    <a:pt x="5508804" y="3211144"/>
                  </a:cubicBezTo>
                  <a:cubicBezTo>
                    <a:pt x="5490441" y="3314157"/>
                    <a:pt x="5462336" y="3415490"/>
                    <a:pt x="5426282" y="3513352"/>
                  </a:cubicBezTo>
                  <a:cubicBezTo>
                    <a:pt x="5363355" y="3684890"/>
                    <a:pt x="5302219" y="3856428"/>
                    <a:pt x="5248250" y="4030542"/>
                  </a:cubicBezTo>
                  <a:lnTo>
                    <a:pt x="5208612" y="4161771"/>
                  </a:lnTo>
                  <a:lnTo>
                    <a:pt x="5170318" y="4294680"/>
                  </a:lnTo>
                  <a:lnTo>
                    <a:pt x="5132248" y="4430164"/>
                  </a:lnTo>
                  <a:lnTo>
                    <a:pt x="5112765" y="4498914"/>
                  </a:lnTo>
                  <a:lnTo>
                    <a:pt x="5091715" y="4569119"/>
                  </a:lnTo>
                  <a:cubicBezTo>
                    <a:pt x="5085221" y="4592297"/>
                    <a:pt x="5076823" y="4616482"/>
                    <a:pt x="5068985" y="4640220"/>
                  </a:cubicBezTo>
                  <a:cubicBezTo>
                    <a:pt x="5060699" y="4664182"/>
                    <a:pt x="5053981" y="4687807"/>
                    <a:pt x="5043904" y="4712105"/>
                  </a:cubicBezTo>
                  <a:lnTo>
                    <a:pt x="5015799" y="4784438"/>
                  </a:lnTo>
                  <a:cubicBezTo>
                    <a:pt x="5005274" y="4808511"/>
                    <a:pt x="4993965" y="4832473"/>
                    <a:pt x="4982880" y="4856435"/>
                  </a:cubicBezTo>
                  <a:cubicBezTo>
                    <a:pt x="4936524" y="4951273"/>
                    <a:pt x="4881099" y="5044096"/>
                    <a:pt x="4817276" y="5125275"/>
                  </a:cubicBezTo>
                  <a:cubicBezTo>
                    <a:pt x="4755244" y="5208805"/>
                    <a:pt x="4686943" y="5282817"/>
                    <a:pt x="4618753" y="5355374"/>
                  </a:cubicBezTo>
                  <a:cubicBezTo>
                    <a:pt x="4602069" y="5374073"/>
                    <a:pt x="4584154" y="5391092"/>
                    <a:pt x="4566575" y="5408560"/>
                  </a:cubicBezTo>
                  <a:lnTo>
                    <a:pt x="4513837" y="5461186"/>
                  </a:lnTo>
                  <a:cubicBezTo>
                    <a:pt x="4496593" y="5479101"/>
                    <a:pt x="4477894" y="5495560"/>
                    <a:pt x="4459531" y="5512580"/>
                  </a:cubicBezTo>
                  <a:lnTo>
                    <a:pt x="4404554" y="5563526"/>
                  </a:lnTo>
                  <a:cubicBezTo>
                    <a:pt x="4386527" y="5580770"/>
                    <a:pt x="4366932" y="5596670"/>
                    <a:pt x="4348009" y="5613017"/>
                  </a:cubicBezTo>
                  <a:lnTo>
                    <a:pt x="4290568" y="5661948"/>
                  </a:lnTo>
                  <a:lnTo>
                    <a:pt x="4276124" y="5674153"/>
                  </a:lnTo>
                  <a:lnTo>
                    <a:pt x="4261120" y="5685798"/>
                  </a:lnTo>
                  <a:lnTo>
                    <a:pt x="4231112" y="5708976"/>
                  </a:lnTo>
                  <a:lnTo>
                    <a:pt x="4170984" y="5755443"/>
                  </a:lnTo>
                  <a:cubicBezTo>
                    <a:pt x="4130227" y="5785563"/>
                    <a:pt x="4087790" y="5813892"/>
                    <a:pt x="4046025" y="5843228"/>
                  </a:cubicBezTo>
                  <a:cubicBezTo>
                    <a:pt x="4002917" y="5870437"/>
                    <a:pt x="3959248" y="5897309"/>
                    <a:pt x="3915356" y="5923735"/>
                  </a:cubicBezTo>
                  <a:cubicBezTo>
                    <a:pt x="3737659" y="6026299"/>
                    <a:pt x="3544847" y="6106022"/>
                    <a:pt x="3346323" y="6158872"/>
                  </a:cubicBezTo>
                  <a:cubicBezTo>
                    <a:pt x="3147800" y="6211946"/>
                    <a:pt x="2944462" y="6239714"/>
                    <a:pt x="2743476" y="6247328"/>
                  </a:cubicBezTo>
                  <a:lnTo>
                    <a:pt x="2668120" y="6249344"/>
                  </a:lnTo>
                  <a:lnTo>
                    <a:pt x="2630498" y="6250127"/>
                  </a:lnTo>
                  <a:lnTo>
                    <a:pt x="2592988" y="6249568"/>
                  </a:lnTo>
                  <a:lnTo>
                    <a:pt x="2518080" y="6247777"/>
                  </a:lnTo>
                  <a:cubicBezTo>
                    <a:pt x="2493110" y="6247105"/>
                    <a:pt x="2468365" y="6246881"/>
                    <a:pt x="2442948" y="6244529"/>
                  </a:cubicBezTo>
                  <a:cubicBezTo>
                    <a:pt x="2392337" y="6240722"/>
                    <a:pt x="2341950" y="6237699"/>
                    <a:pt x="2291676" y="6232213"/>
                  </a:cubicBezTo>
                  <a:lnTo>
                    <a:pt x="2141412" y="6212394"/>
                  </a:lnTo>
                  <a:lnTo>
                    <a:pt x="1992715" y="6184961"/>
                  </a:lnTo>
                  <a:cubicBezTo>
                    <a:pt x="1943561" y="6173988"/>
                    <a:pt x="1894630" y="6162231"/>
                    <a:pt x="1845811" y="6151034"/>
                  </a:cubicBezTo>
                  <a:cubicBezTo>
                    <a:pt x="1797215" y="6138829"/>
                    <a:pt x="1749180" y="6123938"/>
                    <a:pt x="1701033" y="6110724"/>
                  </a:cubicBezTo>
                  <a:cubicBezTo>
                    <a:pt x="1676847" y="6104566"/>
                    <a:pt x="1653334" y="6095833"/>
                    <a:pt x="1629484" y="6088219"/>
                  </a:cubicBezTo>
                  <a:lnTo>
                    <a:pt x="1558383" y="6064929"/>
                  </a:lnTo>
                  <a:cubicBezTo>
                    <a:pt x="1369713" y="6000210"/>
                    <a:pt x="1186978" y="5921271"/>
                    <a:pt x="1011968" y="5828896"/>
                  </a:cubicBezTo>
                  <a:cubicBezTo>
                    <a:pt x="837071" y="5736408"/>
                    <a:pt x="668556" y="5631940"/>
                    <a:pt x="511237" y="5512356"/>
                  </a:cubicBezTo>
                  <a:cubicBezTo>
                    <a:pt x="471152" y="5483468"/>
                    <a:pt x="433642" y="5451220"/>
                    <a:pt x="395572" y="5419757"/>
                  </a:cubicBezTo>
                  <a:cubicBezTo>
                    <a:pt x="356831" y="5388965"/>
                    <a:pt x="321112" y="5354926"/>
                    <a:pt x="284722" y="5321559"/>
                  </a:cubicBezTo>
                  <a:lnTo>
                    <a:pt x="257513" y="5296477"/>
                  </a:lnTo>
                  <a:lnTo>
                    <a:pt x="243853" y="5283937"/>
                  </a:lnTo>
                  <a:lnTo>
                    <a:pt x="230752" y="5270836"/>
                  </a:lnTo>
                  <a:lnTo>
                    <a:pt x="178574" y="5218322"/>
                  </a:lnTo>
                  <a:cubicBezTo>
                    <a:pt x="161331" y="5200631"/>
                    <a:pt x="143191" y="5183948"/>
                    <a:pt x="126508" y="5165584"/>
                  </a:cubicBezTo>
                  <a:lnTo>
                    <a:pt x="76345" y="5111167"/>
                  </a:lnTo>
                  <a:cubicBezTo>
                    <a:pt x="59774" y="5092916"/>
                    <a:pt x="42530" y="5075112"/>
                    <a:pt x="26407" y="5056413"/>
                  </a:cubicBezTo>
                  <a:lnTo>
                    <a:pt x="0" y="5024776"/>
                  </a:lnTo>
                  <a:lnTo>
                    <a:pt x="0" y="4492798"/>
                  </a:lnTo>
                  <a:lnTo>
                    <a:pt x="28534" y="4537879"/>
                  </a:lnTo>
                  <a:cubicBezTo>
                    <a:pt x="41299" y="4556130"/>
                    <a:pt x="54175" y="4574382"/>
                    <a:pt x="66604" y="4592745"/>
                  </a:cubicBezTo>
                  <a:lnTo>
                    <a:pt x="104114" y="4647834"/>
                  </a:lnTo>
                  <a:lnTo>
                    <a:pt x="143751" y="4701580"/>
                  </a:lnTo>
                  <a:cubicBezTo>
                    <a:pt x="156964" y="4719495"/>
                    <a:pt x="169728" y="4737746"/>
                    <a:pt x="182717" y="4755773"/>
                  </a:cubicBezTo>
                  <a:lnTo>
                    <a:pt x="223810" y="4808399"/>
                  </a:lnTo>
                  <a:lnTo>
                    <a:pt x="264679" y="4861249"/>
                  </a:lnTo>
                  <a:cubicBezTo>
                    <a:pt x="278563" y="4878717"/>
                    <a:pt x="293455" y="4895288"/>
                    <a:pt x="307788" y="4912420"/>
                  </a:cubicBezTo>
                  <a:lnTo>
                    <a:pt x="351232" y="4963254"/>
                  </a:lnTo>
                  <a:cubicBezTo>
                    <a:pt x="365788" y="4980162"/>
                    <a:pt x="381688" y="4995837"/>
                    <a:pt x="397028" y="5012185"/>
                  </a:cubicBezTo>
                  <a:lnTo>
                    <a:pt x="443496" y="5060444"/>
                  </a:lnTo>
                  <a:lnTo>
                    <a:pt x="455140" y="5072537"/>
                  </a:lnTo>
                  <a:lnTo>
                    <a:pt x="467345" y="5083958"/>
                  </a:lnTo>
                  <a:lnTo>
                    <a:pt x="491755" y="5106912"/>
                  </a:lnTo>
                  <a:lnTo>
                    <a:pt x="540686" y="5152819"/>
                  </a:lnTo>
                  <a:lnTo>
                    <a:pt x="552890" y="5164353"/>
                  </a:lnTo>
                  <a:lnTo>
                    <a:pt x="565655" y="5175214"/>
                  </a:lnTo>
                  <a:lnTo>
                    <a:pt x="591072" y="5197048"/>
                  </a:lnTo>
                  <a:cubicBezTo>
                    <a:pt x="624999" y="5226160"/>
                    <a:pt x="658366" y="5256056"/>
                    <a:pt x="694197" y="5283041"/>
                  </a:cubicBezTo>
                  <a:cubicBezTo>
                    <a:pt x="834272" y="5394675"/>
                    <a:pt x="985207" y="5493881"/>
                    <a:pt x="1146221" y="5573716"/>
                  </a:cubicBezTo>
                  <a:cubicBezTo>
                    <a:pt x="1307122" y="5653774"/>
                    <a:pt x="1476869" y="5715918"/>
                    <a:pt x="1650982" y="5758130"/>
                  </a:cubicBezTo>
                  <a:lnTo>
                    <a:pt x="1716485" y="5772798"/>
                  </a:lnTo>
                  <a:cubicBezTo>
                    <a:pt x="1738431" y="5777390"/>
                    <a:pt x="1759929" y="5783100"/>
                    <a:pt x="1782211" y="5786235"/>
                  </a:cubicBezTo>
                  <a:lnTo>
                    <a:pt x="1848386" y="5796984"/>
                  </a:lnTo>
                  <a:lnTo>
                    <a:pt x="1881417" y="5802359"/>
                  </a:lnTo>
                  <a:cubicBezTo>
                    <a:pt x="1892390" y="5804151"/>
                    <a:pt x="1903363" y="5806054"/>
                    <a:pt x="1914560" y="5807061"/>
                  </a:cubicBezTo>
                  <a:cubicBezTo>
                    <a:pt x="1959012" y="5811765"/>
                    <a:pt x="2003241" y="5817251"/>
                    <a:pt x="2047469" y="5821282"/>
                  </a:cubicBezTo>
                  <a:lnTo>
                    <a:pt x="2180601" y="5828896"/>
                  </a:lnTo>
                  <a:lnTo>
                    <a:pt x="2313622" y="5830463"/>
                  </a:lnTo>
                  <a:cubicBezTo>
                    <a:pt x="2335680" y="5830799"/>
                    <a:pt x="2357962" y="5829008"/>
                    <a:pt x="2380021" y="5828448"/>
                  </a:cubicBezTo>
                  <a:lnTo>
                    <a:pt x="2446195" y="5826433"/>
                  </a:lnTo>
                  <a:cubicBezTo>
                    <a:pt x="2468029" y="5826208"/>
                    <a:pt x="2490647" y="5824193"/>
                    <a:pt x="2513041" y="5822737"/>
                  </a:cubicBezTo>
                  <a:lnTo>
                    <a:pt x="2580111" y="5818258"/>
                  </a:lnTo>
                  <a:lnTo>
                    <a:pt x="2613590" y="5816355"/>
                  </a:lnTo>
                  <a:lnTo>
                    <a:pt x="2646845" y="5813108"/>
                  </a:lnTo>
                  <a:cubicBezTo>
                    <a:pt x="2669016" y="5810869"/>
                    <a:pt x="2691074" y="5808741"/>
                    <a:pt x="2713244" y="5806838"/>
                  </a:cubicBezTo>
                  <a:cubicBezTo>
                    <a:pt x="2889933" y="5789371"/>
                    <a:pt x="3062815" y="5762050"/>
                    <a:pt x="3230882" y="5721292"/>
                  </a:cubicBezTo>
                  <a:cubicBezTo>
                    <a:pt x="3398837" y="5680423"/>
                    <a:pt x="3562426" y="5626902"/>
                    <a:pt x="3720416" y="5556472"/>
                  </a:cubicBezTo>
                  <a:cubicBezTo>
                    <a:pt x="3759381" y="5537997"/>
                    <a:pt x="3798347" y="5518962"/>
                    <a:pt x="3837425" y="5499927"/>
                  </a:cubicBezTo>
                  <a:cubicBezTo>
                    <a:pt x="3875271" y="5478765"/>
                    <a:pt x="3913900" y="5458610"/>
                    <a:pt x="3951634" y="5436552"/>
                  </a:cubicBezTo>
                  <a:lnTo>
                    <a:pt x="4007284" y="5401841"/>
                  </a:lnTo>
                  <a:lnTo>
                    <a:pt x="4035164" y="5384374"/>
                  </a:lnTo>
                  <a:lnTo>
                    <a:pt x="4049049" y="5375640"/>
                  </a:lnTo>
                  <a:lnTo>
                    <a:pt x="4062485" y="5366123"/>
                  </a:lnTo>
                  <a:lnTo>
                    <a:pt x="4116567" y="5328277"/>
                  </a:lnTo>
                  <a:cubicBezTo>
                    <a:pt x="4134594" y="5315624"/>
                    <a:pt x="4152957" y="5303420"/>
                    <a:pt x="4169976" y="5289199"/>
                  </a:cubicBezTo>
                  <a:lnTo>
                    <a:pt x="4222042" y="5247994"/>
                  </a:lnTo>
                  <a:cubicBezTo>
                    <a:pt x="4239398" y="5234222"/>
                    <a:pt x="4256865" y="5220562"/>
                    <a:pt x="4273213" y="5205558"/>
                  </a:cubicBezTo>
                  <a:lnTo>
                    <a:pt x="4323151" y="5161329"/>
                  </a:lnTo>
                  <a:cubicBezTo>
                    <a:pt x="4339611" y="5146437"/>
                    <a:pt x="4356631" y="5131881"/>
                    <a:pt x="4371971" y="5116093"/>
                  </a:cubicBezTo>
                  <a:cubicBezTo>
                    <a:pt x="4435457" y="5054398"/>
                    <a:pt x="4496258" y="4991135"/>
                    <a:pt x="4546868" y="4924400"/>
                  </a:cubicBezTo>
                  <a:cubicBezTo>
                    <a:pt x="4600054" y="4858450"/>
                    <a:pt x="4640699" y="4788916"/>
                    <a:pt x="4675634" y="4715352"/>
                  </a:cubicBezTo>
                  <a:lnTo>
                    <a:pt x="4700155" y="4659255"/>
                  </a:lnTo>
                  <a:lnTo>
                    <a:pt x="4721206" y="4600135"/>
                  </a:lnTo>
                  <a:cubicBezTo>
                    <a:pt x="4728707" y="4580988"/>
                    <a:pt x="4733970" y="4559266"/>
                    <a:pt x="4740465" y="4538887"/>
                  </a:cubicBezTo>
                  <a:cubicBezTo>
                    <a:pt x="4746623" y="4518061"/>
                    <a:pt x="4753005" y="4497906"/>
                    <a:pt x="4758492" y="4475848"/>
                  </a:cubicBezTo>
                  <a:cubicBezTo>
                    <a:pt x="4803168" y="4303637"/>
                    <a:pt x="4840902" y="4115080"/>
                    <a:pt x="4891288" y="3930329"/>
                  </a:cubicBezTo>
                  <a:cubicBezTo>
                    <a:pt x="4940891" y="3744906"/>
                    <a:pt x="5000235" y="3562059"/>
                    <a:pt x="5066298" y="3382235"/>
                  </a:cubicBezTo>
                  <a:cubicBezTo>
                    <a:pt x="5124186" y="3226932"/>
                    <a:pt x="5154530" y="3064015"/>
                    <a:pt x="5156994" y="2898635"/>
                  </a:cubicBezTo>
                  <a:cubicBezTo>
                    <a:pt x="5159681" y="2733255"/>
                    <a:pt x="5132920" y="2565636"/>
                    <a:pt x="5083317" y="2402047"/>
                  </a:cubicBezTo>
                  <a:cubicBezTo>
                    <a:pt x="5033938" y="2238123"/>
                    <a:pt x="4960150" y="2079013"/>
                    <a:pt x="4871022" y="1926958"/>
                  </a:cubicBezTo>
                  <a:cubicBezTo>
                    <a:pt x="4826570" y="1850818"/>
                    <a:pt x="4777415" y="1776918"/>
                    <a:pt x="4727028" y="1703577"/>
                  </a:cubicBezTo>
                  <a:cubicBezTo>
                    <a:pt x="4676418" y="1630349"/>
                    <a:pt x="4622784" y="1558464"/>
                    <a:pt x="4563776" y="1490834"/>
                  </a:cubicBezTo>
                  <a:cubicBezTo>
                    <a:pt x="4503647" y="1423764"/>
                    <a:pt x="4439041" y="1359157"/>
                    <a:pt x="4370291" y="1300596"/>
                  </a:cubicBezTo>
                  <a:cubicBezTo>
                    <a:pt x="4336812" y="1270141"/>
                    <a:pt x="4301541" y="1242148"/>
                    <a:pt x="4266046" y="1214491"/>
                  </a:cubicBezTo>
                  <a:cubicBezTo>
                    <a:pt x="4248355" y="1200607"/>
                    <a:pt x="4230776" y="1186611"/>
                    <a:pt x="4212973" y="1173062"/>
                  </a:cubicBezTo>
                  <a:cubicBezTo>
                    <a:pt x="4194722" y="1160074"/>
                    <a:pt x="4176359" y="1147197"/>
                    <a:pt x="4157995" y="1134545"/>
                  </a:cubicBezTo>
                  <a:cubicBezTo>
                    <a:pt x="4011426" y="1031980"/>
                    <a:pt x="3855004" y="948562"/>
                    <a:pt x="3697126" y="881044"/>
                  </a:cubicBezTo>
                  <a:lnTo>
                    <a:pt x="3637670" y="856747"/>
                  </a:lnTo>
                  <a:lnTo>
                    <a:pt x="3608222" y="844318"/>
                  </a:lnTo>
                  <a:cubicBezTo>
                    <a:pt x="3598480" y="840063"/>
                    <a:pt x="3588179" y="837040"/>
                    <a:pt x="3578214" y="833457"/>
                  </a:cubicBezTo>
                  <a:lnTo>
                    <a:pt x="3518309" y="812294"/>
                  </a:lnTo>
                  <a:cubicBezTo>
                    <a:pt x="3513383" y="810503"/>
                    <a:pt x="3508344" y="808823"/>
                    <a:pt x="3503417" y="806920"/>
                  </a:cubicBezTo>
                  <a:cubicBezTo>
                    <a:pt x="3498603" y="804792"/>
                    <a:pt x="3494236" y="801993"/>
                    <a:pt x="3489533" y="799642"/>
                  </a:cubicBezTo>
                  <a:cubicBezTo>
                    <a:pt x="3480240" y="794827"/>
                    <a:pt x="3470498" y="791020"/>
                    <a:pt x="3460869" y="787101"/>
                  </a:cubicBezTo>
                  <a:lnTo>
                    <a:pt x="3402980" y="763475"/>
                  </a:lnTo>
                  <a:lnTo>
                    <a:pt x="3374092" y="751606"/>
                  </a:lnTo>
                  <a:cubicBezTo>
                    <a:pt x="3364462" y="747688"/>
                    <a:pt x="3354945" y="743433"/>
                    <a:pt x="3344980" y="740409"/>
                  </a:cubicBezTo>
                  <a:lnTo>
                    <a:pt x="3226627" y="700772"/>
                  </a:lnTo>
                  <a:cubicBezTo>
                    <a:pt x="3067405" y="652849"/>
                    <a:pt x="2902697" y="625192"/>
                    <a:pt x="2735750" y="614667"/>
                  </a:cubicBezTo>
                  <a:cubicBezTo>
                    <a:pt x="2714811" y="613435"/>
                    <a:pt x="2694209" y="610860"/>
                    <a:pt x="2673158" y="610412"/>
                  </a:cubicBezTo>
                  <a:lnTo>
                    <a:pt x="2610119" y="609628"/>
                  </a:lnTo>
                  <a:lnTo>
                    <a:pt x="2547080" y="608620"/>
                  </a:lnTo>
                  <a:cubicBezTo>
                    <a:pt x="2536443" y="608173"/>
                    <a:pt x="2526365" y="608397"/>
                    <a:pt x="2516400" y="608844"/>
                  </a:cubicBezTo>
                  <a:lnTo>
                    <a:pt x="2486280" y="609740"/>
                  </a:lnTo>
                  <a:cubicBezTo>
                    <a:pt x="2466125" y="609852"/>
                    <a:pt x="2446307" y="611868"/>
                    <a:pt x="2426376" y="613099"/>
                  </a:cubicBezTo>
                  <a:cubicBezTo>
                    <a:pt x="2406333" y="613995"/>
                    <a:pt x="2386627" y="616458"/>
                    <a:pt x="2366920" y="618474"/>
                  </a:cubicBezTo>
                  <a:cubicBezTo>
                    <a:pt x="2357066" y="619482"/>
                    <a:pt x="2347101" y="620153"/>
                    <a:pt x="2337248" y="621497"/>
                  </a:cubicBezTo>
                  <a:lnTo>
                    <a:pt x="2307800" y="625528"/>
                  </a:lnTo>
                  <a:lnTo>
                    <a:pt x="2278351" y="629559"/>
                  </a:lnTo>
                  <a:lnTo>
                    <a:pt x="2249127" y="634710"/>
                  </a:lnTo>
                  <a:cubicBezTo>
                    <a:pt x="2093377" y="661918"/>
                    <a:pt x="1942329" y="710849"/>
                    <a:pt x="1796096" y="781726"/>
                  </a:cubicBezTo>
                  <a:cubicBezTo>
                    <a:pt x="1649751" y="852268"/>
                    <a:pt x="1508892" y="944307"/>
                    <a:pt x="1370833" y="1048663"/>
                  </a:cubicBezTo>
                  <a:cubicBezTo>
                    <a:pt x="1232774" y="1153244"/>
                    <a:pt x="1097290" y="1269917"/>
                    <a:pt x="959790" y="1390844"/>
                  </a:cubicBezTo>
                  <a:lnTo>
                    <a:pt x="749062" y="1577611"/>
                  </a:lnTo>
                  <a:cubicBezTo>
                    <a:pt x="674602" y="1642329"/>
                    <a:pt x="599806" y="1704137"/>
                    <a:pt x="524786" y="1763145"/>
                  </a:cubicBezTo>
                  <a:cubicBezTo>
                    <a:pt x="374858" y="1881498"/>
                    <a:pt x="223810" y="1987422"/>
                    <a:pt x="84071" y="2098496"/>
                  </a:cubicBezTo>
                  <a:lnTo>
                    <a:pt x="0" y="2168094"/>
                  </a:lnTo>
                  <a:lnTo>
                    <a:pt x="0" y="1576676"/>
                  </a:lnTo>
                  <a:lnTo>
                    <a:pt x="174655" y="1387597"/>
                  </a:lnTo>
                  <a:cubicBezTo>
                    <a:pt x="238926" y="1320079"/>
                    <a:pt x="302749" y="1254577"/>
                    <a:pt x="363661" y="1188626"/>
                  </a:cubicBezTo>
                  <a:lnTo>
                    <a:pt x="458052" y="1086397"/>
                  </a:lnTo>
                  <a:cubicBezTo>
                    <a:pt x="490635" y="1051351"/>
                    <a:pt x="523666" y="1016416"/>
                    <a:pt x="557257" y="981593"/>
                  </a:cubicBezTo>
                  <a:cubicBezTo>
                    <a:pt x="691510" y="842414"/>
                    <a:pt x="835055" y="705699"/>
                    <a:pt x="994165" y="578389"/>
                  </a:cubicBezTo>
                  <a:cubicBezTo>
                    <a:pt x="1152939" y="451190"/>
                    <a:pt x="1328060" y="333398"/>
                    <a:pt x="1520873" y="237215"/>
                  </a:cubicBezTo>
                  <a:cubicBezTo>
                    <a:pt x="1713238" y="141033"/>
                    <a:pt x="1924302" y="68028"/>
                    <a:pt x="2141748" y="31190"/>
                  </a:cubicBezTo>
                  <a:lnTo>
                    <a:pt x="2182505" y="24360"/>
                  </a:lnTo>
                  <a:cubicBezTo>
                    <a:pt x="2196165" y="22344"/>
                    <a:pt x="2209826" y="20665"/>
                    <a:pt x="2223374" y="18873"/>
                  </a:cubicBezTo>
                  <a:lnTo>
                    <a:pt x="2264355" y="13611"/>
                  </a:lnTo>
                  <a:cubicBezTo>
                    <a:pt x="2278015" y="11931"/>
                    <a:pt x="2291676" y="10924"/>
                    <a:pt x="2305336" y="9580"/>
                  </a:cubicBezTo>
                  <a:cubicBezTo>
                    <a:pt x="2332657" y="7229"/>
                    <a:pt x="2360090" y="4653"/>
                    <a:pt x="2387410" y="3645"/>
                  </a:cubicBezTo>
                  <a:cubicBezTo>
                    <a:pt x="2414731" y="2414"/>
                    <a:pt x="2442164" y="510"/>
                    <a:pt x="2469373" y="62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DFB95E12-4EF0-42F7-BCF9-AD31B4C8EB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176241"/>
              <a:ext cx="5646908" cy="6130481"/>
            </a:xfrm>
            <a:custGeom>
              <a:avLst/>
              <a:gdLst>
                <a:gd name="connsiteX0" fmla="*/ 2616837 w 5646908"/>
                <a:gd name="connsiteY0" fmla="*/ 0 h 6130481"/>
                <a:gd name="connsiteX1" fmla="*/ 4918721 w 5646908"/>
                <a:gd name="connsiteY1" fmla="*/ 1134258 h 6130481"/>
                <a:gd name="connsiteX2" fmla="*/ 5539036 w 5646908"/>
                <a:gd name="connsiteY2" fmla="*/ 3362353 h 6130481"/>
                <a:gd name="connsiteX3" fmla="*/ 4712024 w 5646908"/>
                <a:gd name="connsiteY3" fmla="*/ 5293280 h 6130481"/>
                <a:gd name="connsiteX4" fmla="*/ 2547864 w 5646908"/>
                <a:gd name="connsiteY4" fmla="*/ 6130481 h 6130481"/>
                <a:gd name="connsiteX5" fmla="*/ 263223 w 5646908"/>
                <a:gd name="connsiteY5" fmla="*/ 5212325 h 6130481"/>
                <a:gd name="connsiteX6" fmla="*/ 49974 w 5646908"/>
                <a:gd name="connsiteY6" fmla="*/ 4985345 h 6130481"/>
                <a:gd name="connsiteX7" fmla="*/ 0 w 5646908"/>
                <a:gd name="connsiteY7" fmla="*/ 4920618 h 6130481"/>
                <a:gd name="connsiteX8" fmla="*/ 0 w 5646908"/>
                <a:gd name="connsiteY8" fmla="*/ 3760303 h 6130481"/>
                <a:gd name="connsiteX9" fmla="*/ 80488 w 5646908"/>
                <a:gd name="connsiteY9" fmla="*/ 3974159 h 6130481"/>
                <a:gd name="connsiteX10" fmla="*/ 664748 w 5646908"/>
                <a:gd name="connsiteY10" fmla="*/ 4813600 h 6130481"/>
                <a:gd name="connsiteX11" fmla="*/ 2548087 w 5646908"/>
                <a:gd name="connsiteY11" fmla="*/ 5570406 h 6130481"/>
                <a:gd name="connsiteX12" fmla="*/ 3536561 w 5646908"/>
                <a:gd name="connsiteY12" fmla="*/ 5407153 h 6130481"/>
                <a:gd name="connsiteX13" fmla="*/ 4308035 w 5646908"/>
                <a:gd name="connsiteY13" fmla="*/ 4897241 h 6130481"/>
                <a:gd name="connsiteX14" fmla="*/ 4569038 w 5646908"/>
                <a:gd name="connsiteY14" fmla="*/ 4564802 h 6130481"/>
                <a:gd name="connsiteX15" fmla="*/ 4699147 w 5646908"/>
                <a:gd name="connsiteY15" fmla="*/ 4149952 h 6130481"/>
                <a:gd name="connsiteX16" fmla="*/ 5003034 w 5646908"/>
                <a:gd name="connsiteY16" fmla="*/ 3168421 h 6130481"/>
                <a:gd name="connsiteX17" fmla="*/ 4994189 w 5646908"/>
                <a:gd name="connsiteY17" fmla="*/ 2321590 h 6130481"/>
                <a:gd name="connsiteX18" fmla="*/ 4487860 w 5646908"/>
                <a:gd name="connsiteY18" fmla="*/ 1501856 h 6130481"/>
                <a:gd name="connsiteX19" fmla="*/ 3640469 w 5646908"/>
                <a:gd name="connsiteY19" fmla="*/ 808425 h 6130481"/>
                <a:gd name="connsiteX20" fmla="*/ 2616837 w 5646908"/>
                <a:gd name="connsiteY20" fmla="*/ 559851 h 6130481"/>
                <a:gd name="connsiteX21" fmla="*/ 1762952 w 5646908"/>
                <a:gd name="connsiteY21" fmla="*/ 812008 h 6130481"/>
                <a:gd name="connsiteX22" fmla="*/ 939635 w 5646908"/>
                <a:gd name="connsiteY22" fmla="*/ 1502976 h 6130481"/>
                <a:gd name="connsiteX23" fmla="*/ 585250 w 5646908"/>
                <a:gd name="connsiteY23" fmla="*/ 1831049 h 6130481"/>
                <a:gd name="connsiteX24" fmla="*/ 40403 w 5646908"/>
                <a:gd name="connsiteY24" fmla="*/ 2389556 h 6130481"/>
                <a:gd name="connsiteX25" fmla="*/ 0 w 5646908"/>
                <a:gd name="connsiteY25" fmla="*/ 2456747 h 6130481"/>
                <a:gd name="connsiteX26" fmla="*/ 0 w 5646908"/>
                <a:gd name="connsiteY26" fmla="*/ 1601114 h 6130481"/>
                <a:gd name="connsiteX27" fmla="*/ 93200 w 5646908"/>
                <a:gd name="connsiteY27" fmla="*/ 1513741 h 6130481"/>
                <a:gd name="connsiteX28" fmla="*/ 535423 w 5646908"/>
                <a:gd name="connsiteY28" fmla="*/ 1107273 h 6130481"/>
                <a:gd name="connsiteX29" fmla="*/ 2616837 w 5646908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646908" h="6130481">
                  <a:moveTo>
                    <a:pt x="2616837" y="0"/>
                  </a:moveTo>
                  <a:cubicBezTo>
                    <a:pt x="3596241" y="0"/>
                    <a:pt x="4322479" y="463445"/>
                    <a:pt x="4918721" y="1134258"/>
                  </a:cubicBezTo>
                  <a:cubicBezTo>
                    <a:pt x="5416317" y="1694109"/>
                    <a:pt x="5857703" y="2516643"/>
                    <a:pt x="5539036" y="3362353"/>
                  </a:cubicBezTo>
                  <a:cubicBezTo>
                    <a:pt x="5111758" y="4496612"/>
                    <a:pt x="5300763" y="4716633"/>
                    <a:pt x="4712024" y="5293280"/>
                  </a:cubicBezTo>
                  <a:cubicBezTo>
                    <a:pt x="4123284" y="5869926"/>
                    <a:pt x="3446201" y="6130481"/>
                    <a:pt x="2547864" y="6130481"/>
                  </a:cubicBezTo>
                  <a:cubicBezTo>
                    <a:pt x="1657476" y="6130481"/>
                    <a:pt x="850619" y="5780127"/>
                    <a:pt x="263223" y="5212325"/>
                  </a:cubicBezTo>
                  <a:cubicBezTo>
                    <a:pt x="188497" y="5140091"/>
                    <a:pt x="117321" y="5064339"/>
                    <a:pt x="49974" y="4985345"/>
                  </a:cubicBezTo>
                  <a:lnTo>
                    <a:pt x="0" y="4920618"/>
                  </a:lnTo>
                  <a:lnTo>
                    <a:pt x="0" y="3760303"/>
                  </a:lnTo>
                  <a:lnTo>
                    <a:pt x="80488" y="3974159"/>
                  </a:lnTo>
                  <a:cubicBezTo>
                    <a:pt x="217875" y="4289243"/>
                    <a:pt x="414383" y="4571632"/>
                    <a:pt x="664748" y="4813600"/>
                  </a:cubicBezTo>
                  <a:cubicBezTo>
                    <a:pt x="1169734" y="5301566"/>
                    <a:pt x="1838644" y="5570406"/>
                    <a:pt x="2548087" y="5570406"/>
                  </a:cubicBezTo>
                  <a:cubicBezTo>
                    <a:pt x="2928786" y="5570406"/>
                    <a:pt x="3252156" y="5516996"/>
                    <a:pt x="3536561" y="5407153"/>
                  </a:cubicBezTo>
                  <a:cubicBezTo>
                    <a:pt x="3815366" y="5299438"/>
                    <a:pt x="4067747" y="5132603"/>
                    <a:pt x="4308035" y="4897241"/>
                  </a:cubicBezTo>
                  <a:cubicBezTo>
                    <a:pt x="4475095" y="4733653"/>
                    <a:pt x="4533767" y="4637358"/>
                    <a:pt x="4569038" y="4564802"/>
                  </a:cubicBezTo>
                  <a:cubicBezTo>
                    <a:pt x="4619313" y="4461453"/>
                    <a:pt x="4652792" y="4330784"/>
                    <a:pt x="4699147" y="4149952"/>
                  </a:cubicBezTo>
                  <a:cubicBezTo>
                    <a:pt x="4758491" y="3918846"/>
                    <a:pt x="4839558" y="3602194"/>
                    <a:pt x="5003034" y="3168421"/>
                  </a:cubicBezTo>
                  <a:cubicBezTo>
                    <a:pt x="5103024" y="2902940"/>
                    <a:pt x="5100112" y="2626037"/>
                    <a:pt x="4994189" y="2321590"/>
                  </a:cubicBezTo>
                  <a:cubicBezTo>
                    <a:pt x="4900470" y="2052526"/>
                    <a:pt x="4725460" y="1769129"/>
                    <a:pt x="4487860" y="1501856"/>
                  </a:cubicBezTo>
                  <a:cubicBezTo>
                    <a:pt x="4210285" y="1189683"/>
                    <a:pt x="3933047" y="962832"/>
                    <a:pt x="3640469" y="808425"/>
                  </a:cubicBezTo>
                  <a:cubicBezTo>
                    <a:pt x="3323369" y="641141"/>
                    <a:pt x="2988578" y="559851"/>
                    <a:pt x="2616837" y="559851"/>
                  </a:cubicBezTo>
                  <a:cubicBezTo>
                    <a:pt x="2315413" y="559851"/>
                    <a:pt x="2044110" y="640134"/>
                    <a:pt x="1762952" y="812008"/>
                  </a:cubicBezTo>
                  <a:cubicBezTo>
                    <a:pt x="1472838" y="989593"/>
                    <a:pt x="1197167" y="1250707"/>
                    <a:pt x="939635" y="1502976"/>
                  </a:cubicBezTo>
                  <a:cubicBezTo>
                    <a:pt x="819379" y="1620769"/>
                    <a:pt x="700355" y="1727700"/>
                    <a:pt x="585250" y="1831049"/>
                  </a:cubicBezTo>
                  <a:cubicBezTo>
                    <a:pt x="362317" y="2031140"/>
                    <a:pt x="169840" y="2204022"/>
                    <a:pt x="40403" y="2389556"/>
                  </a:cubicBezTo>
                  <a:lnTo>
                    <a:pt x="0" y="2456747"/>
                  </a:lnTo>
                  <a:lnTo>
                    <a:pt x="0" y="1601114"/>
                  </a:lnTo>
                  <a:lnTo>
                    <a:pt x="93200" y="1513741"/>
                  </a:lnTo>
                  <a:cubicBezTo>
                    <a:pt x="237107" y="1383294"/>
                    <a:pt x="388238" y="1251435"/>
                    <a:pt x="535423" y="1107273"/>
                  </a:cubicBezTo>
                  <a:cubicBezTo>
                    <a:pt x="1124050" y="530627"/>
                    <a:pt x="1718500" y="0"/>
                    <a:pt x="2616837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2338F8B2-67A9-4086-9341-7705CAB6F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176241"/>
              <a:ext cx="5517522" cy="6130481"/>
            </a:xfrm>
            <a:custGeom>
              <a:avLst/>
              <a:gdLst>
                <a:gd name="connsiteX0" fmla="*/ 2549095 w 5517522"/>
                <a:gd name="connsiteY0" fmla="*/ 0 h 6130481"/>
                <a:gd name="connsiteX1" fmla="*/ 4804175 w 5517522"/>
                <a:gd name="connsiteY1" fmla="*/ 1134258 h 6130481"/>
                <a:gd name="connsiteX2" fmla="*/ 5411838 w 5517522"/>
                <a:gd name="connsiteY2" fmla="*/ 3362353 h 6130481"/>
                <a:gd name="connsiteX3" fmla="*/ 4601621 w 5517522"/>
                <a:gd name="connsiteY3" fmla="*/ 5293280 h 6130481"/>
                <a:gd name="connsiteX4" fmla="*/ 2481577 w 5517522"/>
                <a:gd name="connsiteY4" fmla="*/ 6130481 h 6130481"/>
                <a:gd name="connsiteX5" fmla="*/ 243517 w 5517522"/>
                <a:gd name="connsiteY5" fmla="*/ 5212325 h 6130481"/>
                <a:gd name="connsiteX6" fmla="*/ 34587 w 5517522"/>
                <a:gd name="connsiteY6" fmla="*/ 4985345 h 6130481"/>
                <a:gd name="connsiteX7" fmla="*/ 0 w 5517522"/>
                <a:gd name="connsiteY7" fmla="*/ 4939620 h 6130481"/>
                <a:gd name="connsiteX8" fmla="*/ 0 w 5517522"/>
                <a:gd name="connsiteY8" fmla="*/ 3335329 h 6130481"/>
                <a:gd name="connsiteX9" fmla="*/ 17141 w 5517522"/>
                <a:gd name="connsiteY9" fmla="*/ 3448738 h 6130481"/>
                <a:gd name="connsiteX10" fmla="*/ 167489 w 5517522"/>
                <a:gd name="connsiteY10" fmla="*/ 3930490 h 6130481"/>
                <a:gd name="connsiteX11" fmla="*/ 715471 w 5517522"/>
                <a:gd name="connsiteY11" fmla="*/ 4734212 h 6130481"/>
                <a:gd name="connsiteX12" fmla="*/ 2481689 w 5517522"/>
                <a:gd name="connsiteY12" fmla="*/ 5458772 h 6130481"/>
                <a:gd name="connsiteX13" fmla="*/ 4126644 w 5517522"/>
                <a:gd name="connsiteY13" fmla="*/ 4818302 h 6130481"/>
                <a:gd name="connsiteX14" fmla="*/ 4360437 w 5517522"/>
                <a:gd name="connsiteY14" fmla="*/ 4516766 h 6130481"/>
                <a:gd name="connsiteX15" fmla="*/ 4480357 w 5517522"/>
                <a:gd name="connsiteY15" fmla="*/ 4122855 h 6130481"/>
                <a:gd name="connsiteX16" fmla="*/ 4781557 w 5517522"/>
                <a:gd name="connsiteY16" fmla="*/ 3129791 h 6130481"/>
                <a:gd name="connsiteX17" fmla="*/ 4771928 w 5517522"/>
                <a:gd name="connsiteY17" fmla="*/ 2357869 h 6130481"/>
                <a:gd name="connsiteX18" fmla="*/ 4297510 w 5517522"/>
                <a:gd name="connsiteY18" fmla="*/ 1575533 h 6130481"/>
                <a:gd name="connsiteX19" fmla="*/ 3498715 w 5517522"/>
                <a:gd name="connsiteY19" fmla="*/ 907071 h 6130481"/>
                <a:gd name="connsiteX20" fmla="*/ 2549095 w 5517522"/>
                <a:gd name="connsiteY20" fmla="*/ 671821 h 6130481"/>
                <a:gd name="connsiteX21" fmla="*/ 985319 w 5517522"/>
                <a:gd name="connsiteY21" fmla="*/ 1582475 h 6130481"/>
                <a:gd name="connsiteX22" fmla="*/ 634628 w 5517522"/>
                <a:gd name="connsiteY22" fmla="*/ 1913907 h 6130481"/>
                <a:gd name="connsiteX23" fmla="*/ 117662 w 5517522"/>
                <a:gd name="connsiteY23" fmla="*/ 2453044 h 6130481"/>
                <a:gd name="connsiteX24" fmla="*/ 2515 w 5517522"/>
                <a:gd name="connsiteY24" fmla="*/ 2685494 h 6130481"/>
                <a:gd name="connsiteX25" fmla="*/ 0 w 5517522"/>
                <a:gd name="connsiteY25" fmla="*/ 2696965 h 6130481"/>
                <a:gd name="connsiteX26" fmla="*/ 0 w 5517522"/>
                <a:gd name="connsiteY26" fmla="*/ 1587383 h 6130481"/>
                <a:gd name="connsiteX27" fmla="*/ 76951 w 5517522"/>
                <a:gd name="connsiteY27" fmla="*/ 1513741 h 6130481"/>
                <a:gd name="connsiteX28" fmla="*/ 510118 w 5517522"/>
                <a:gd name="connsiteY28" fmla="*/ 1107273 h 6130481"/>
                <a:gd name="connsiteX29" fmla="*/ 2549095 w 5517522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517522" h="6130481">
                  <a:moveTo>
                    <a:pt x="2549095" y="0"/>
                  </a:moveTo>
                  <a:cubicBezTo>
                    <a:pt x="3508568" y="0"/>
                    <a:pt x="4219915" y="463445"/>
                    <a:pt x="4804175" y="1134258"/>
                  </a:cubicBezTo>
                  <a:cubicBezTo>
                    <a:pt x="5291694" y="1694109"/>
                    <a:pt x="5724011" y="2516643"/>
                    <a:pt x="5411838" y="3362353"/>
                  </a:cubicBezTo>
                  <a:cubicBezTo>
                    <a:pt x="4993181" y="4496612"/>
                    <a:pt x="5178268" y="4716633"/>
                    <a:pt x="4601621" y="5293280"/>
                  </a:cubicBezTo>
                  <a:cubicBezTo>
                    <a:pt x="4024863" y="5869926"/>
                    <a:pt x="3361551" y="6130481"/>
                    <a:pt x="2481577" y="6130481"/>
                  </a:cubicBezTo>
                  <a:cubicBezTo>
                    <a:pt x="1609329" y="6130481"/>
                    <a:pt x="818932" y="5780127"/>
                    <a:pt x="243517" y="5212325"/>
                  </a:cubicBezTo>
                  <a:cubicBezTo>
                    <a:pt x="170302" y="5140091"/>
                    <a:pt x="100568" y="5064339"/>
                    <a:pt x="34587" y="4985345"/>
                  </a:cubicBezTo>
                  <a:lnTo>
                    <a:pt x="0" y="4939620"/>
                  </a:lnTo>
                  <a:lnTo>
                    <a:pt x="0" y="3335329"/>
                  </a:lnTo>
                  <a:lnTo>
                    <a:pt x="17141" y="3448738"/>
                  </a:lnTo>
                  <a:cubicBezTo>
                    <a:pt x="50676" y="3613558"/>
                    <a:pt x="100867" y="3774516"/>
                    <a:pt x="167489" y="3930490"/>
                  </a:cubicBezTo>
                  <a:cubicBezTo>
                    <a:pt x="296255" y="4232138"/>
                    <a:pt x="480670" y="4502546"/>
                    <a:pt x="715471" y="4734212"/>
                  </a:cubicBezTo>
                  <a:cubicBezTo>
                    <a:pt x="1188993" y="5201464"/>
                    <a:pt x="1816250" y="5458772"/>
                    <a:pt x="2481689" y="5458772"/>
                  </a:cubicBezTo>
                  <a:cubicBezTo>
                    <a:pt x="3185758" y="5458772"/>
                    <a:pt x="3677755" y="5267191"/>
                    <a:pt x="4126644" y="4818302"/>
                  </a:cubicBezTo>
                  <a:cubicBezTo>
                    <a:pt x="4278363" y="4666583"/>
                    <a:pt x="4329982" y="4580701"/>
                    <a:pt x="4360437" y="4516766"/>
                  </a:cubicBezTo>
                  <a:cubicBezTo>
                    <a:pt x="4404890" y="4423495"/>
                    <a:pt x="4436577" y="4297417"/>
                    <a:pt x="4480357" y="4122855"/>
                  </a:cubicBezTo>
                  <a:cubicBezTo>
                    <a:pt x="4539030" y="3889285"/>
                    <a:pt x="4619425" y="3569275"/>
                    <a:pt x="4781557" y="3129791"/>
                  </a:cubicBezTo>
                  <a:cubicBezTo>
                    <a:pt x="4870238" y="2889503"/>
                    <a:pt x="4867103" y="2637010"/>
                    <a:pt x="4771928" y="2357869"/>
                  </a:cubicBezTo>
                  <a:cubicBezTo>
                    <a:pt x="4684815" y="2102465"/>
                    <a:pt x="4520779" y="1831945"/>
                    <a:pt x="4297510" y="1575533"/>
                  </a:cubicBezTo>
                  <a:cubicBezTo>
                    <a:pt x="4034492" y="1273549"/>
                    <a:pt x="3773266" y="1054983"/>
                    <a:pt x="3498715" y="907071"/>
                  </a:cubicBezTo>
                  <a:cubicBezTo>
                    <a:pt x="3204905" y="748745"/>
                    <a:pt x="2894187" y="671821"/>
                    <a:pt x="2549095" y="671821"/>
                  </a:cubicBezTo>
                  <a:cubicBezTo>
                    <a:pt x="1942553" y="671821"/>
                    <a:pt x="1518298" y="1049273"/>
                    <a:pt x="985319" y="1582475"/>
                  </a:cubicBezTo>
                  <a:cubicBezTo>
                    <a:pt x="865735" y="1702059"/>
                    <a:pt x="748278" y="1809774"/>
                    <a:pt x="634628" y="1913907"/>
                  </a:cubicBezTo>
                  <a:cubicBezTo>
                    <a:pt x="421325" y="2109407"/>
                    <a:pt x="237134" y="2278146"/>
                    <a:pt x="117662" y="2453044"/>
                  </a:cubicBezTo>
                  <a:cubicBezTo>
                    <a:pt x="64756" y="2530415"/>
                    <a:pt x="27022" y="2605799"/>
                    <a:pt x="2515" y="2685494"/>
                  </a:cubicBezTo>
                  <a:lnTo>
                    <a:pt x="0" y="2696965"/>
                  </a:lnTo>
                  <a:lnTo>
                    <a:pt x="0" y="1587383"/>
                  </a:lnTo>
                  <a:lnTo>
                    <a:pt x="76951" y="1513741"/>
                  </a:lnTo>
                  <a:cubicBezTo>
                    <a:pt x="217918" y="1383294"/>
                    <a:pt x="365956" y="1251435"/>
                    <a:pt x="510118" y="1107273"/>
                  </a:cubicBezTo>
                  <a:cubicBezTo>
                    <a:pt x="1086764" y="530627"/>
                    <a:pt x="1669121" y="0"/>
                    <a:pt x="25490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E653AAAF-CCEF-494B-9366-16BB3815A6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176241"/>
              <a:ext cx="5517475" cy="6130481"/>
            </a:xfrm>
            <a:custGeom>
              <a:avLst/>
              <a:gdLst>
                <a:gd name="connsiteX0" fmla="*/ 2549095 w 5517475"/>
                <a:gd name="connsiteY0" fmla="*/ 0 h 6130481"/>
                <a:gd name="connsiteX1" fmla="*/ 4804175 w 5517475"/>
                <a:gd name="connsiteY1" fmla="*/ 1134258 h 6130481"/>
                <a:gd name="connsiteX2" fmla="*/ 5411838 w 5517475"/>
                <a:gd name="connsiteY2" fmla="*/ 3362353 h 6130481"/>
                <a:gd name="connsiteX3" fmla="*/ 4601621 w 5517475"/>
                <a:gd name="connsiteY3" fmla="*/ 5293280 h 6130481"/>
                <a:gd name="connsiteX4" fmla="*/ 2481577 w 5517475"/>
                <a:gd name="connsiteY4" fmla="*/ 6130481 h 6130481"/>
                <a:gd name="connsiteX5" fmla="*/ 243517 w 5517475"/>
                <a:gd name="connsiteY5" fmla="*/ 5212325 h 6130481"/>
                <a:gd name="connsiteX6" fmla="*/ 34587 w 5517475"/>
                <a:gd name="connsiteY6" fmla="*/ 4985345 h 6130481"/>
                <a:gd name="connsiteX7" fmla="*/ 0 w 5517475"/>
                <a:gd name="connsiteY7" fmla="*/ 4939620 h 6130481"/>
                <a:gd name="connsiteX8" fmla="*/ 0 w 5517475"/>
                <a:gd name="connsiteY8" fmla="*/ 3799573 h 6130481"/>
                <a:gd name="connsiteX9" fmla="*/ 64364 w 5517475"/>
                <a:gd name="connsiteY9" fmla="*/ 3974159 h 6130481"/>
                <a:gd name="connsiteX10" fmla="*/ 636644 w 5517475"/>
                <a:gd name="connsiteY10" fmla="*/ 4813600 h 6130481"/>
                <a:gd name="connsiteX11" fmla="*/ 2481577 w 5517475"/>
                <a:gd name="connsiteY11" fmla="*/ 5570406 h 6130481"/>
                <a:gd name="connsiteX12" fmla="*/ 3449896 w 5517475"/>
                <a:gd name="connsiteY12" fmla="*/ 5407153 h 6130481"/>
                <a:gd name="connsiteX13" fmla="*/ 4205695 w 5517475"/>
                <a:gd name="connsiteY13" fmla="*/ 4897241 h 6130481"/>
                <a:gd name="connsiteX14" fmla="*/ 4461434 w 5517475"/>
                <a:gd name="connsiteY14" fmla="*/ 4564802 h 6130481"/>
                <a:gd name="connsiteX15" fmla="*/ 4588969 w 5517475"/>
                <a:gd name="connsiteY15" fmla="*/ 4149952 h 6130481"/>
                <a:gd name="connsiteX16" fmla="*/ 4886585 w 5517475"/>
                <a:gd name="connsiteY16" fmla="*/ 3168421 h 6130481"/>
                <a:gd name="connsiteX17" fmla="*/ 4877964 w 5517475"/>
                <a:gd name="connsiteY17" fmla="*/ 2321590 h 6130481"/>
                <a:gd name="connsiteX18" fmla="*/ 4382048 w 5517475"/>
                <a:gd name="connsiteY18" fmla="*/ 1501856 h 6130481"/>
                <a:gd name="connsiteX19" fmla="*/ 3551900 w 5517475"/>
                <a:gd name="connsiteY19" fmla="*/ 808425 h 6130481"/>
                <a:gd name="connsiteX20" fmla="*/ 2549095 w 5517475"/>
                <a:gd name="connsiteY20" fmla="*/ 559851 h 6130481"/>
                <a:gd name="connsiteX21" fmla="*/ 1712566 w 5517475"/>
                <a:gd name="connsiteY21" fmla="*/ 812008 h 6130481"/>
                <a:gd name="connsiteX22" fmla="*/ 906044 w 5517475"/>
                <a:gd name="connsiteY22" fmla="*/ 1502976 h 6130481"/>
                <a:gd name="connsiteX23" fmla="*/ 558825 w 5517475"/>
                <a:gd name="connsiteY23" fmla="*/ 1831049 h 6130481"/>
                <a:gd name="connsiteX24" fmla="*/ 25063 w 5517475"/>
                <a:gd name="connsiteY24" fmla="*/ 2389556 h 6130481"/>
                <a:gd name="connsiteX25" fmla="*/ 0 w 5517475"/>
                <a:gd name="connsiteY25" fmla="*/ 2432109 h 6130481"/>
                <a:gd name="connsiteX26" fmla="*/ 0 w 5517475"/>
                <a:gd name="connsiteY26" fmla="*/ 1587383 h 6130481"/>
                <a:gd name="connsiteX27" fmla="*/ 76951 w 5517475"/>
                <a:gd name="connsiteY27" fmla="*/ 1513741 h 6130481"/>
                <a:gd name="connsiteX28" fmla="*/ 510118 w 5517475"/>
                <a:gd name="connsiteY28" fmla="*/ 1107273 h 6130481"/>
                <a:gd name="connsiteX29" fmla="*/ 2549095 w 5517475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517475" h="6130481">
                  <a:moveTo>
                    <a:pt x="2549095" y="0"/>
                  </a:moveTo>
                  <a:cubicBezTo>
                    <a:pt x="3508568" y="0"/>
                    <a:pt x="4219915" y="463445"/>
                    <a:pt x="4804175" y="1134258"/>
                  </a:cubicBezTo>
                  <a:cubicBezTo>
                    <a:pt x="5291694" y="1694109"/>
                    <a:pt x="5723899" y="2516643"/>
                    <a:pt x="5411838" y="3362353"/>
                  </a:cubicBezTo>
                  <a:cubicBezTo>
                    <a:pt x="4993181" y="4496612"/>
                    <a:pt x="5178268" y="4716633"/>
                    <a:pt x="4601621" y="5293280"/>
                  </a:cubicBezTo>
                  <a:cubicBezTo>
                    <a:pt x="4024863" y="5869926"/>
                    <a:pt x="3361551" y="6130481"/>
                    <a:pt x="2481577" y="6130481"/>
                  </a:cubicBezTo>
                  <a:cubicBezTo>
                    <a:pt x="1609329" y="6130481"/>
                    <a:pt x="818932" y="5780127"/>
                    <a:pt x="243517" y="5212325"/>
                  </a:cubicBezTo>
                  <a:cubicBezTo>
                    <a:pt x="170302" y="5140091"/>
                    <a:pt x="100568" y="5064339"/>
                    <a:pt x="34587" y="4985345"/>
                  </a:cubicBezTo>
                  <a:lnTo>
                    <a:pt x="0" y="4939620"/>
                  </a:lnTo>
                  <a:lnTo>
                    <a:pt x="0" y="3799573"/>
                  </a:lnTo>
                  <a:lnTo>
                    <a:pt x="64364" y="3974159"/>
                  </a:lnTo>
                  <a:cubicBezTo>
                    <a:pt x="198841" y="4289243"/>
                    <a:pt x="391429" y="4571632"/>
                    <a:pt x="636644" y="4813600"/>
                  </a:cubicBezTo>
                  <a:cubicBezTo>
                    <a:pt x="1131328" y="5301566"/>
                    <a:pt x="1786578" y="5570406"/>
                    <a:pt x="2481577" y="5570406"/>
                  </a:cubicBezTo>
                  <a:cubicBezTo>
                    <a:pt x="2854550" y="5570406"/>
                    <a:pt x="3171314" y="5516996"/>
                    <a:pt x="3449896" y="5407153"/>
                  </a:cubicBezTo>
                  <a:cubicBezTo>
                    <a:pt x="3723103" y="5299438"/>
                    <a:pt x="3970333" y="5132603"/>
                    <a:pt x="4205695" y="4897241"/>
                  </a:cubicBezTo>
                  <a:cubicBezTo>
                    <a:pt x="4369395" y="4733653"/>
                    <a:pt x="4426836" y="4637358"/>
                    <a:pt x="4461434" y="4564802"/>
                  </a:cubicBezTo>
                  <a:cubicBezTo>
                    <a:pt x="4510701" y="4461453"/>
                    <a:pt x="4543509" y="4330784"/>
                    <a:pt x="4588969" y="4149952"/>
                  </a:cubicBezTo>
                  <a:cubicBezTo>
                    <a:pt x="4646969" y="3918846"/>
                    <a:pt x="4726468" y="3602194"/>
                    <a:pt x="4886585" y="3168421"/>
                  </a:cubicBezTo>
                  <a:cubicBezTo>
                    <a:pt x="4984560" y="2902940"/>
                    <a:pt x="4981760" y="2626037"/>
                    <a:pt x="4877964" y="2321590"/>
                  </a:cubicBezTo>
                  <a:cubicBezTo>
                    <a:pt x="4786260" y="2052526"/>
                    <a:pt x="4614834" y="1769129"/>
                    <a:pt x="4382048" y="1501856"/>
                  </a:cubicBezTo>
                  <a:cubicBezTo>
                    <a:pt x="4110072" y="1189683"/>
                    <a:pt x="3838544" y="962832"/>
                    <a:pt x="3551900" y="808425"/>
                  </a:cubicBezTo>
                  <a:cubicBezTo>
                    <a:pt x="3241183" y="641141"/>
                    <a:pt x="2913222" y="559851"/>
                    <a:pt x="2549095" y="559851"/>
                  </a:cubicBezTo>
                  <a:cubicBezTo>
                    <a:pt x="2253830" y="559851"/>
                    <a:pt x="1988013" y="640134"/>
                    <a:pt x="1712566" y="812008"/>
                  </a:cubicBezTo>
                  <a:cubicBezTo>
                    <a:pt x="1428385" y="989593"/>
                    <a:pt x="1158313" y="1250707"/>
                    <a:pt x="906044" y="1502976"/>
                  </a:cubicBezTo>
                  <a:cubicBezTo>
                    <a:pt x="788140" y="1620769"/>
                    <a:pt x="671579" y="1727700"/>
                    <a:pt x="558825" y="1831049"/>
                  </a:cubicBezTo>
                  <a:cubicBezTo>
                    <a:pt x="340371" y="2031140"/>
                    <a:pt x="151813" y="2204022"/>
                    <a:pt x="25063" y="2389556"/>
                  </a:cubicBezTo>
                  <a:lnTo>
                    <a:pt x="0" y="2432109"/>
                  </a:lnTo>
                  <a:lnTo>
                    <a:pt x="0" y="1587383"/>
                  </a:lnTo>
                  <a:lnTo>
                    <a:pt x="76951" y="1513741"/>
                  </a:lnTo>
                  <a:cubicBezTo>
                    <a:pt x="217918" y="1383294"/>
                    <a:pt x="365956" y="1251435"/>
                    <a:pt x="510118" y="1107273"/>
                  </a:cubicBezTo>
                  <a:cubicBezTo>
                    <a:pt x="1086764" y="530627"/>
                    <a:pt x="1669121" y="0"/>
                    <a:pt x="25490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4B356D9-49C3-412F-8E03-AC9AE83716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0"/>
              <a:ext cx="5646974" cy="6483075"/>
            </a:xfrm>
            <a:custGeom>
              <a:avLst/>
              <a:gdLst>
                <a:gd name="connsiteX0" fmla="*/ 2405773 w 5646974"/>
                <a:gd name="connsiteY0" fmla="*/ 0 h 6483075"/>
                <a:gd name="connsiteX1" fmla="*/ 5646974 w 5646974"/>
                <a:gd name="connsiteY1" fmla="*/ 3241538 h 6483075"/>
                <a:gd name="connsiteX2" fmla="*/ 2405773 w 5646974"/>
                <a:gd name="connsiteY2" fmla="*/ 6483075 h 6483075"/>
                <a:gd name="connsiteX3" fmla="*/ 113897 w 5646974"/>
                <a:gd name="connsiteY3" fmla="*/ 5533666 h 6483075"/>
                <a:gd name="connsiteX4" fmla="*/ 0 w 5646974"/>
                <a:gd name="connsiteY4" fmla="*/ 5408336 h 6483075"/>
                <a:gd name="connsiteX5" fmla="*/ 0 w 5646974"/>
                <a:gd name="connsiteY5" fmla="*/ 4983659 h 6483075"/>
                <a:gd name="connsiteX6" fmla="*/ 155731 w 5646974"/>
                <a:gd name="connsiteY6" fmla="*/ 5176047 h 6483075"/>
                <a:gd name="connsiteX7" fmla="*/ 1093706 w 5646974"/>
                <a:gd name="connsiteY7" fmla="*/ 5866903 h 6483075"/>
                <a:gd name="connsiteX8" fmla="*/ 1639673 w 5646974"/>
                <a:gd name="connsiteY8" fmla="*/ 6059940 h 6483075"/>
                <a:gd name="connsiteX9" fmla="*/ 1709990 w 5646974"/>
                <a:gd name="connsiteY9" fmla="*/ 6076287 h 6483075"/>
                <a:gd name="connsiteX10" fmla="*/ 1780307 w 5646974"/>
                <a:gd name="connsiteY10" fmla="*/ 6091963 h 6483075"/>
                <a:gd name="connsiteX11" fmla="*/ 1851072 w 5646974"/>
                <a:gd name="connsiteY11" fmla="*/ 6105176 h 6483075"/>
                <a:gd name="connsiteX12" fmla="*/ 1886455 w 5646974"/>
                <a:gd name="connsiteY12" fmla="*/ 6111782 h 6483075"/>
                <a:gd name="connsiteX13" fmla="*/ 1921949 w 5646974"/>
                <a:gd name="connsiteY13" fmla="*/ 6117716 h 6483075"/>
                <a:gd name="connsiteX14" fmla="*/ 2064152 w 5646974"/>
                <a:gd name="connsiteY14" fmla="*/ 6137647 h 6483075"/>
                <a:gd name="connsiteX15" fmla="*/ 2206914 w 5646974"/>
                <a:gd name="connsiteY15" fmla="*/ 6151195 h 6483075"/>
                <a:gd name="connsiteX16" fmla="*/ 2350011 w 5646974"/>
                <a:gd name="connsiteY16" fmla="*/ 6158250 h 6483075"/>
                <a:gd name="connsiteX17" fmla="*/ 2493109 w 5646974"/>
                <a:gd name="connsiteY17" fmla="*/ 6159705 h 6483075"/>
                <a:gd name="connsiteX18" fmla="*/ 2781321 w 5646974"/>
                <a:gd name="connsiteY18" fmla="*/ 6147277 h 6483075"/>
                <a:gd name="connsiteX19" fmla="*/ 3345091 w 5646974"/>
                <a:gd name="connsiteY19" fmla="*/ 6060276 h 6483075"/>
                <a:gd name="connsiteX20" fmla="*/ 3878853 w 5646974"/>
                <a:gd name="connsiteY20" fmla="*/ 5871718 h 6483075"/>
                <a:gd name="connsiteX21" fmla="*/ 4367267 w 5646974"/>
                <a:gd name="connsiteY21" fmla="*/ 5573093 h 6483075"/>
                <a:gd name="connsiteX22" fmla="*/ 4424484 w 5646974"/>
                <a:gd name="connsiteY22" fmla="*/ 5528529 h 6483075"/>
                <a:gd name="connsiteX23" fmla="*/ 4481252 w 5646974"/>
                <a:gd name="connsiteY23" fmla="*/ 5483069 h 6483075"/>
                <a:gd name="connsiteX24" fmla="*/ 4536790 w 5646974"/>
                <a:gd name="connsiteY24" fmla="*/ 5435818 h 6483075"/>
                <a:gd name="connsiteX25" fmla="*/ 4591543 w 5646974"/>
                <a:gd name="connsiteY25" fmla="*/ 5387671 h 6483075"/>
                <a:gd name="connsiteX26" fmla="*/ 4794209 w 5646974"/>
                <a:gd name="connsiteY26" fmla="*/ 5181198 h 6483075"/>
                <a:gd name="connsiteX27" fmla="*/ 4956678 w 5646974"/>
                <a:gd name="connsiteY27" fmla="*/ 4945836 h 6483075"/>
                <a:gd name="connsiteX28" fmla="*/ 4989262 w 5646974"/>
                <a:gd name="connsiteY28" fmla="*/ 4881453 h 6483075"/>
                <a:gd name="connsiteX29" fmla="*/ 5017814 w 5646974"/>
                <a:gd name="connsiteY29" fmla="*/ 4814607 h 6483075"/>
                <a:gd name="connsiteX30" fmla="*/ 5044127 w 5646974"/>
                <a:gd name="connsiteY30" fmla="*/ 4746193 h 6483075"/>
                <a:gd name="connsiteX31" fmla="*/ 5068425 w 5646974"/>
                <a:gd name="connsiteY31" fmla="*/ 4676436 h 6483075"/>
                <a:gd name="connsiteX32" fmla="*/ 5154641 w 5646974"/>
                <a:gd name="connsiteY32" fmla="*/ 4390352 h 6483075"/>
                <a:gd name="connsiteX33" fmla="*/ 5196854 w 5646974"/>
                <a:gd name="connsiteY33" fmla="*/ 4246134 h 6483075"/>
                <a:gd name="connsiteX34" fmla="*/ 5240299 w 5646974"/>
                <a:gd name="connsiteY34" fmla="*/ 4102140 h 6483075"/>
                <a:gd name="connsiteX35" fmla="*/ 5432440 w 5646974"/>
                <a:gd name="connsiteY35" fmla="*/ 3532884 h 6483075"/>
                <a:gd name="connsiteX36" fmla="*/ 5528846 w 5646974"/>
                <a:gd name="connsiteY36" fmla="*/ 2951647 h 6483075"/>
                <a:gd name="connsiteX37" fmla="*/ 5495927 w 5646974"/>
                <a:gd name="connsiteY37" fmla="*/ 2658733 h 6483075"/>
                <a:gd name="connsiteX38" fmla="*/ 5480027 w 5646974"/>
                <a:gd name="connsiteY38" fmla="*/ 2586848 h 6483075"/>
                <a:gd name="connsiteX39" fmla="*/ 5461328 w 5646974"/>
                <a:gd name="connsiteY39" fmla="*/ 2515635 h 6483075"/>
                <a:gd name="connsiteX40" fmla="*/ 5439605 w 5646974"/>
                <a:gd name="connsiteY40" fmla="*/ 2445317 h 6483075"/>
                <a:gd name="connsiteX41" fmla="*/ 5415532 w 5646974"/>
                <a:gd name="connsiteY41" fmla="*/ 2375896 h 6483075"/>
                <a:gd name="connsiteX42" fmla="*/ 5144564 w 5646974"/>
                <a:gd name="connsiteY42" fmla="*/ 1857138 h 6483075"/>
                <a:gd name="connsiteX43" fmla="*/ 4774838 w 5646974"/>
                <a:gd name="connsiteY43" fmla="*/ 1405450 h 6483075"/>
                <a:gd name="connsiteX44" fmla="*/ 4345769 w 5646974"/>
                <a:gd name="connsiteY44" fmla="*/ 1012323 h 6483075"/>
                <a:gd name="connsiteX45" fmla="*/ 4115334 w 5646974"/>
                <a:gd name="connsiteY45" fmla="*/ 841344 h 6483075"/>
                <a:gd name="connsiteX46" fmla="*/ 3874038 w 5646974"/>
                <a:gd name="connsiteY46" fmla="*/ 691528 h 6483075"/>
                <a:gd name="connsiteX47" fmla="*/ 3359535 w 5646974"/>
                <a:gd name="connsiteY47" fmla="*/ 468819 h 6483075"/>
                <a:gd name="connsiteX48" fmla="*/ 2811105 w 5646974"/>
                <a:gd name="connsiteY48" fmla="*/ 366031 h 6483075"/>
                <a:gd name="connsiteX49" fmla="*/ 2741124 w 5646974"/>
                <a:gd name="connsiteY49" fmla="*/ 361440 h 6483075"/>
                <a:gd name="connsiteX50" fmla="*/ 2671030 w 5646974"/>
                <a:gd name="connsiteY50" fmla="*/ 358417 h 6483075"/>
                <a:gd name="connsiteX51" fmla="*/ 2600713 w 5646974"/>
                <a:gd name="connsiteY51" fmla="*/ 357521 h 6483075"/>
                <a:gd name="connsiteX52" fmla="*/ 2531739 w 5646974"/>
                <a:gd name="connsiteY52" fmla="*/ 358529 h 6483075"/>
                <a:gd name="connsiteX53" fmla="*/ 2259988 w 5646974"/>
                <a:gd name="connsiteY53" fmla="*/ 385289 h 6483075"/>
                <a:gd name="connsiteX54" fmla="*/ 1740670 w 5646974"/>
                <a:gd name="connsiteY54" fmla="*/ 553917 h 6483075"/>
                <a:gd name="connsiteX55" fmla="*/ 1264124 w 5646974"/>
                <a:gd name="connsiteY55" fmla="*/ 853549 h 6483075"/>
                <a:gd name="connsiteX56" fmla="*/ 823074 w 5646974"/>
                <a:gd name="connsiteY56" fmla="*/ 1234136 h 6483075"/>
                <a:gd name="connsiteX57" fmla="*/ 715694 w 5646974"/>
                <a:gd name="connsiteY57" fmla="*/ 1336252 h 6483075"/>
                <a:gd name="connsiteX58" fmla="*/ 606859 w 5646974"/>
                <a:gd name="connsiteY58" fmla="*/ 1440945 h 6483075"/>
                <a:gd name="connsiteX59" fmla="*/ 382023 w 5646974"/>
                <a:gd name="connsiteY59" fmla="*/ 1646074 h 6483075"/>
                <a:gd name="connsiteX60" fmla="*/ 158531 w 5646974"/>
                <a:gd name="connsiteY60" fmla="*/ 1843813 h 6483075"/>
                <a:gd name="connsiteX61" fmla="*/ 0 w 5646974"/>
                <a:gd name="connsiteY61" fmla="*/ 1991775 h 6483075"/>
                <a:gd name="connsiteX62" fmla="*/ 0 w 5646974"/>
                <a:gd name="connsiteY62" fmla="*/ 1074740 h 6483075"/>
                <a:gd name="connsiteX63" fmla="*/ 113897 w 5646974"/>
                <a:gd name="connsiteY63" fmla="*/ 949410 h 6483075"/>
                <a:gd name="connsiteX64" fmla="*/ 2405773 w 5646974"/>
                <a:gd name="connsiteY64" fmla="*/ 0 h 6483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5646974" h="6483075">
                  <a:moveTo>
                    <a:pt x="2405773" y="0"/>
                  </a:moveTo>
                  <a:cubicBezTo>
                    <a:pt x="4195841" y="0"/>
                    <a:pt x="5646974" y="1451246"/>
                    <a:pt x="5646974" y="3241538"/>
                  </a:cubicBezTo>
                  <a:cubicBezTo>
                    <a:pt x="5646974" y="5031830"/>
                    <a:pt x="4195841" y="6483075"/>
                    <a:pt x="2405773" y="6483075"/>
                  </a:cubicBezTo>
                  <a:cubicBezTo>
                    <a:pt x="1510739" y="6483075"/>
                    <a:pt x="700439" y="6120264"/>
                    <a:pt x="113897" y="5533666"/>
                  </a:cubicBezTo>
                  <a:lnTo>
                    <a:pt x="0" y="5408336"/>
                  </a:lnTo>
                  <a:lnTo>
                    <a:pt x="0" y="4983659"/>
                  </a:lnTo>
                  <a:lnTo>
                    <a:pt x="155731" y="5176047"/>
                  </a:lnTo>
                  <a:cubicBezTo>
                    <a:pt x="417742" y="5469073"/>
                    <a:pt x="741224" y="5704211"/>
                    <a:pt x="1093706" y="5866903"/>
                  </a:cubicBezTo>
                  <a:cubicBezTo>
                    <a:pt x="1269947" y="5948418"/>
                    <a:pt x="1453018" y="6013137"/>
                    <a:pt x="1639673" y="6059940"/>
                  </a:cubicBezTo>
                  <a:lnTo>
                    <a:pt x="1709990" y="6076287"/>
                  </a:lnTo>
                  <a:cubicBezTo>
                    <a:pt x="1733504" y="6081550"/>
                    <a:pt x="1756570" y="6088156"/>
                    <a:pt x="1780307" y="6091963"/>
                  </a:cubicBezTo>
                  <a:lnTo>
                    <a:pt x="1851072" y="6105176"/>
                  </a:lnTo>
                  <a:lnTo>
                    <a:pt x="1886455" y="6111782"/>
                  </a:lnTo>
                  <a:cubicBezTo>
                    <a:pt x="1898212" y="6114021"/>
                    <a:pt x="1909969" y="6116373"/>
                    <a:pt x="1921949" y="6117716"/>
                  </a:cubicBezTo>
                  <a:cubicBezTo>
                    <a:pt x="1969425" y="6124323"/>
                    <a:pt x="2016676" y="6131489"/>
                    <a:pt x="2064152" y="6137647"/>
                  </a:cubicBezTo>
                  <a:cubicBezTo>
                    <a:pt x="2111851" y="6141790"/>
                    <a:pt x="2159438" y="6146381"/>
                    <a:pt x="2206914" y="6151195"/>
                  </a:cubicBezTo>
                  <a:lnTo>
                    <a:pt x="2350011" y="6158250"/>
                  </a:lnTo>
                  <a:cubicBezTo>
                    <a:pt x="2397711" y="6159593"/>
                    <a:pt x="2445410" y="6159146"/>
                    <a:pt x="2493109" y="6159705"/>
                  </a:cubicBezTo>
                  <a:cubicBezTo>
                    <a:pt x="2589068" y="6158137"/>
                    <a:pt x="2685922" y="6154666"/>
                    <a:pt x="2781321" y="6147277"/>
                  </a:cubicBezTo>
                  <a:cubicBezTo>
                    <a:pt x="2972566" y="6132944"/>
                    <a:pt x="3161348" y="6105288"/>
                    <a:pt x="3345091" y="6060276"/>
                  </a:cubicBezTo>
                  <a:cubicBezTo>
                    <a:pt x="3528834" y="6015375"/>
                    <a:pt x="3707539" y="5952785"/>
                    <a:pt x="3878853" y="5871718"/>
                  </a:cubicBezTo>
                  <a:cubicBezTo>
                    <a:pt x="4050167" y="5790428"/>
                    <a:pt x="4213084" y="5689318"/>
                    <a:pt x="4367267" y="5573093"/>
                  </a:cubicBezTo>
                  <a:lnTo>
                    <a:pt x="4424484" y="5528529"/>
                  </a:lnTo>
                  <a:cubicBezTo>
                    <a:pt x="4443631" y="5513637"/>
                    <a:pt x="4463113" y="5499193"/>
                    <a:pt x="4481252" y="5483069"/>
                  </a:cubicBezTo>
                  <a:lnTo>
                    <a:pt x="4536790" y="5435818"/>
                  </a:lnTo>
                  <a:cubicBezTo>
                    <a:pt x="4555265" y="5419918"/>
                    <a:pt x="4574188" y="5404466"/>
                    <a:pt x="4591543" y="5387671"/>
                  </a:cubicBezTo>
                  <a:cubicBezTo>
                    <a:pt x="4662980" y="5321944"/>
                    <a:pt x="4733074" y="5254650"/>
                    <a:pt x="4794209" y="5181198"/>
                  </a:cubicBezTo>
                  <a:cubicBezTo>
                    <a:pt x="4857808" y="5109089"/>
                    <a:pt x="4910434" y="5029926"/>
                    <a:pt x="4956678" y="4945836"/>
                  </a:cubicBezTo>
                  <a:cubicBezTo>
                    <a:pt x="4967651" y="4924450"/>
                    <a:pt x="4978624" y="4903064"/>
                    <a:pt x="4989262" y="4881453"/>
                  </a:cubicBezTo>
                  <a:lnTo>
                    <a:pt x="5017814" y="4814607"/>
                  </a:lnTo>
                  <a:cubicBezTo>
                    <a:pt x="5027891" y="4792549"/>
                    <a:pt x="5035393" y="4769035"/>
                    <a:pt x="5044127" y="4746193"/>
                  </a:cubicBezTo>
                  <a:cubicBezTo>
                    <a:pt x="5052636" y="4723128"/>
                    <a:pt x="5061146" y="4700174"/>
                    <a:pt x="5068425" y="4676436"/>
                  </a:cubicBezTo>
                  <a:cubicBezTo>
                    <a:pt x="5099552" y="4582717"/>
                    <a:pt x="5126985" y="4486422"/>
                    <a:pt x="5154641" y="4390352"/>
                  </a:cubicBezTo>
                  <a:lnTo>
                    <a:pt x="5196854" y="4246134"/>
                  </a:lnTo>
                  <a:lnTo>
                    <a:pt x="5240299" y="4102140"/>
                  </a:lnTo>
                  <a:cubicBezTo>
                    <a:pt x="5299195" y="3910560"/>
                    <a:pt x="5364697" y="3721330"/>
                    <a:pt x="5432440" y="3532884"/>
                  </a:cubicBezTo>
                  <a:cubicBezTo>
                    <a:pt x="5500294" y="3346902"/>
                    <a:pt x="5533549" y="3148714"/>
                    <a:pt x="5528846" y="2951647"/>
                  </a:cubicBezTo>
                  <a:cubicBezTo>
                    <a:pt x="5526831" y="2853113"/>
                    <a:pt x="5515409" y="2755027"/>
                    <a:pt x="5495927" y="2658733"/>
                  </a:cubicBezTo>
                  <a:cubicBezTo>
                    <a:pt x="5491112" y="2634659"/>
                    <a:pt x="5486297" y="2610585"/>
                    <a:pt x="5480027" y="2586848"/>
                  </a:cubicBezTo>
                  <a:cubicBezTo>
                    <a:pt x="5474205" y="2562998"/>
                    <a:pt x="5468718" y="2539036"/>
                    <a:pt x="5461328" y="2515635"/>
                  </a:cubicBezTo>
                  <a:cubicBezTo>
                    <a:pt x="5454386" y="2492009"/>
                    <a:pt x="5447668" y="2468495"/>
                    <a:pt x="5439605" y="2445317"/>
                  </a:cubicBezTo>
                  <a:cubicBezTo>
                    <a:pt x="5431879" y="2422028"/>
                    <a:pt x="5424378" y="2398738"/>
                    <a:pt x="5415532" y="2375896"/>
                  </a:cubicBezTo>
                  <a:cubicBezTo>
                    <a:pt x="5347790" y="2191817"/>
                    <a:pt x="5254071" y="2018599"/>
                    <a:pt x="5144564" y="1857138"/>
                  </a:cubicBezTo>
                  <a:cubicBezTo>
                    <a:pt x="5034946" y="1695565"/>
                    <a:pt x="4909762" y="1545301"/>
                    <a:pt x="4774838" y="1405450"/>
                  </a:cubicBezTo>
                  <a:cubicBezTo>
                    <a:pt x="4638907" y="1265040"/>
                    <a:pt x="4496145" y="1132131"/>
                    <a:pt x="4345769" y="1012323"/>
                  </a:cubicBezTo>
                  <a:cubicBezTo>
                    <a:pt x="4270749" y="952195"/>
                    <a:pt x="4194273" y="894642"/>
                    <a:pt x="4115334" y="841344"/>
                  </a:cubicBezTo>
                  <a:cubicBezTo>
                    <a:pt x="4037067" y="787263"/>
                    <a:pt x="3956336" y="737548"/>
                    <a:pt x="3874038" y="691528"/>
                  </a:cubicBezTo>
                  <a:cubicBezTo>
                    <a:pt x="3709554" y="599712"/>
                    <a:pt x="3537792" y="523349"/>
                    <a:pt x="3359535" y="468819"/>
                  </a:cubicBezTo>
                  <a:cubicBezTo>
                    <a:pt x="3181278" y="414514"/>
                    <a:pt x="2997311" y="380699"/>
                    <a:pt x="2811105" y="366031"/>
                  </a:cubicBezTo>
                  <a:cubicBezTo>
                    <a:pt x="2787703" y="364575"/>
                    <a:pt x="2764525" y="362448"/>
                    <a:pt x="2741124" y="361440"/>
                  </a:cubicBezTo>
                  <a:lnTo>
                    <a:pt x="2671030" y="358417"/>
                  </a:lnTo>
                  <a:lnTo>
                    <a:pt x="2600713" y="357521"/>
                  </a:lnTo>
                  <a:cubicBezTo>
                    <a:pt x="2577087" y="356961"/>
                    <a:pt x="2554805" y="358305"/>
                    <a:pt x="2531739" y="358529"/>
                  </a:cubicBezTo>
                  <a:cubicBezTo>
                    <a:pt x="2440259" y="360992"/>
                    <a:pt x="2349564" y="370285"/>
                    <a:pt x="2259988" y="385289"/>
                  </a:cubicBezTo>
                  <a:cubicBezTo>
                    <a:pt x="2080723" y="415521"/>
                    <a:pt x="1906945" y="473634"/>
                    <a:pt x="1740670" y="553917"/>
                  </a:cubicBezTo>
                  <a:cubicBezTo>
                    <a:pt x="1574506" y="634647"/>
                    <a:pt x="1415844" y="737100"/>
                    <a:pt x="1264124" y="853549"/>
                  </a:cubicBezTo>
                  <a:cubicBezTo>
                    <a:pt x="1112181" y="969886"/>
                    <a:pt x="966508" y="1099212"/>
                    <a:pt x="823074" y="1234136"/>
                  </a:cubicBezTo>
                  <a:cubicBezTo>
                    <a:pt x="787131" y="1267951"/>
                    <a:pt x="751413" y="1301990"/>
                    <a:pt x="715694" y="1336252"/>
                  </a:cubicBezTo>
                  <a:lnTo>
                    <a:pt x="606859" y="1440945"/>
                  </a:lnTo>
                  <a:cubicBezTo>
                    <a:pt x="532623" y="1511374"/>
                    <a:pt x="457267" y="1579452"/>
                    <a:pt x="382023" y="1646074"/>
                  </a:cubicBezTo>
                  <a:lnTo>
                    <a:pt x="158531" y="1843813"/>
                  </a:lnTo>
                  <a:lnTo>
                    <a:pt x="0" y="1991775"/>
                  </a:lnTo>
                  <a:lnTo>
                    <a:pt x="0" y="1074740"/>
                  </a:lnTo>
                  <a:lnTo>
                    <a:pt x="113897" y="949410"/>
                  </a:lnTo>
                  <a:cubicBezTo>
                    <a:pt x="700439" y="362812"/>
                    <a:pt x="1510739" y="0"/>
                    <a:pt x="2405773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C84618C9-149C-080D-05FC-7CF9F2183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2023236"/>
            <a:ext cx="3659777" cy="282090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Waar moet je aan denken?</a:t>
            </a:r>
          </a:p>
        </p:txBody>
      </p:sp>
      <p:graphicFrame>
        <p:nvGraphicFramePr>
          <p:cNvPr id="46" name="Titel 1">
            <a:extLst>
              <a:ext uri="{FF2B5EF4-FFF2-40B4-BE49-F238E27FC236}">
                <a16:creationId xmlns:a16="http://schemas.microsoft.com/office/drawing/2014/main" id="{827D7792-9E47-62A3-DCBD-AC70803D263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05907020"/>
              </p:ext>
            </p:extLst>
          </p:nvPr>
        </p:nvGraphicFramePr>
        <p:xfrm>
          <a:off x="6091238" y="285134"/>
          <a:ext cx="5115491" cy="6483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Tijdelijke aanduiding voor inhoud 4" descr="Afbeelding met tekst, schermopname, Lettertype, ontwerp&#10;&#10;Automatisch gegenereerde beschrijving">
            <a:extLst>
              <a:ext uri="{FF2B5EF4-FFF2-40B4-BE49-F238E27FC236}">
                <a16:creationId xmlns:a16="http://schemas.microsoft.com/office/drawing/2014/main" id="{15E079B3-A4BD-54DB-902F-DD7339DCF24D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 t="14431"/>
          <a:stretch/>
        </p:blipFill>
        <p:spPr>
          <a:xfrm>
            <a:off x="8648983" y="351401"/>
            <a:ext cx="1090195" cy="1854378"/>
          </a:xfrm>
          <a:prstGeom prst="rect">
            <a:avLst/>
          </a:prstGeom>
        </p:spPr>
      </p:pic>
      <p:pic>
        <p:nvPicPr>
          <p:cNvPr id="4" name="Afbeelding 3">
            <a:extLst>
              <a:ext uri="{FF2B5EF4-FFF2-40B4-BE49-F238E27FC236}">
                <a16:creationId xmlns:a16="http://schemas.microsoft.com/office/drawing/2014/main" id="{6EE0C021-AD23-C017-FF42-920519F4E15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558971" y="5494915"/>
            <a:ext cx="1890007" cy="1077951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8BE73F3D-9997-3A52-0E8E-6A24195D177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245669" y="2830986"/>
            <a:ext cx="2516609" cy="1256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0257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6CADF44-50CE-E5D3-9DEA-B991CF9C16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Rectangle 22">
            <a:extLst>
              <a:ext uri="{FF2B5EF4-FFF2-40B4-BE49-F238E27FC236}">
                <a16:creationId xmlns:a16="http://schemas.microsoft.com/office/drawing/2014/main" id="{B9B03A71-D3E8-CA5A-3784-F69563014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24">
            <a:extLst>
              <a:ext uri="{FF2B5EF4-FFF2-40B4-BE49-F238E27FC236}">
                <a16:creationId xmlns:a16="http://schemas.microsoft.com/office/drawing/2014/main" id="{CAC3BCCF-A69B-3B18-E824-1E760D6E6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30095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45" name="Group 26">
            <a:extLst>
              <a:ext uri="{FF2B5EF4-FFF2-40B4-BE49-F238E27FC236}">
                <a16:creationId xmlns:a16="http://schemas.microsoft.com/office/drawing/2014/main" id="{43442CAF-4001-828A-C037-E04C580A4F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05" y="-11219"/>
            <a:ext cx="5646974" cy="6483075"/>
            <a:chOff x="-19221" y="0"/>
            <a:chExt cx="5646974" cy="6483075"/>
          </a:xfrm>
        </p:grpSpPr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B94696B6-7693-FAEA-410D-CFD9373D42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116610"/>
              <a:ext cx="5535001" cy="6250127"/>
            </a:xfrm>
            <a:custGeom>
              <a:avLst/>
              <a:gdLst>
                <a:gd name="connsiteX0" fmla="*/ 2510242 w 5535001"/>
                <a:gd name="connsiteY0" fmla="*/ 174 h 6250127"/>
                <a:gd name="connsiteX1" fmla="*/ 2550551 w 5535001"/>
                <a:gd name="connsiteY1" fmla="*/ 510 h 6250127"/>
                <a:gd name="connsiteX2" fmla="*/ 2629490 w 5535001"/>
                <a:gd name="connsiteY2" fmla="*/ 3757 h 6250127"/>
                <a:gd name="connsiteX3" fmla="*/ 2708317 w 5535001"/>
                <a:gd name="connsiteY3" fmla="*/ 7229 h 6250127"/>
                <a:gd name="connsiteX4" fmla="*/ 2787256 w 5535001"/>
                <a:gd name="connsiteY4" fmla="*/ 14619 h 6250127"/>
                <a:gd name="connsiteX5" fmla="*/ 3408467 w 5535001"/>
                <a:gd name="connsiteY5" fmla="*/ 145064 h 6250127"/>
                <a:gd name="connsiteX6" fmla="*/ 3557723 w 5535001"/>
                <a:gd name="connsiteY6" fmla="*/ 199593 h 6250127"/>
                <a:gd name="connsiteX7" fmla="*/ 3594337 w 5535001"/>
                <a:gd name="connsiteY7" fmla="*/ 214597 h 6250127"/>
                <a:gd name="connsiteX8" fmla="*/ 3630616 w 5535001"/>
                <a:gd name="connsiteY8" fmla="*/ 230385 h 6250127"/>
                <a:gd name="connsiteX9" fmla="*/ 3703172 w 5535001"/>
                <a:gd name="connsiteY9" fmla="*/ 262073 h 6250127"/>
                <a:gd name="connsiteX10" fmla="*/ 3739003 w 5535001"/>
                <a:gd name="connsiteY10" fmla="*/ 278756 h 6250127"/>
                <a:gd name="connsiteX11" fmla="*/ 3756806 w 5535001"/>
                <a:gd name="connsiteY11" fmla="*/ 287266 h 6250127"/>
                <a:gd name="connsiteX12" fmla="*/ 3773714 w 5535001"/>
                <a:gd name="connsiteY12" fmla="*/ 297567 h 6250127"/>
                <a:gd name="connsiteX13" fmla="*/ 3840784 w 5535001"/>
                <a:gd name="connsiteY13" fmla="*/ 339332 h 6250127"/>
                <a:gd name="connsiteX14" fmla="*/ 3873927 w 5535001"/>
                <a:gd name="connsiteY14" fmla="*/ 360495 h 6250127"/>
                <a:gd name="connsiteX15" fmla="*/ 3906062 w 5535001"/>
                <a:gd name="connsiteY15" fmla="*/ 383001 h 6250127"/>
                <a:gd name="connsiteX16" fmla="*/ 3969662 w 5535001"/>
                <a:gd name="connsiteY16" fmla="*/ 428572 h 6250127"/>
                <a:gd name="connsiteX17" fmla="*/ 4423029 w 5535001"/>
                <a:gd name="connsiteY17" fmla="*/ 837600 h 6250127"/>
                <a:gd name="connsiteX18" fmla="*/ 4474647 w 5535001"/>
                <a:gd name="connsiteY18" fmla="*/ 891569 h 6250127"/>
                <a:gd name="connsiteX19" fmla="*/ 4524250 w 5535001"/>
                <a:gd name="connsiteY19" fmla="*/ 946883 h 6250127"/>
                <a:gd name="connsiteX20" fmla="*/ 4573965 w 5535001"/>
                <a:gd name="connsiteY20" fmla="*/ 1001748 h 6250127"/>
                <a:gd name="connsiteX21" fmla="*/ 4622224 w 5535001"/>
                <a:gd name="connsiteY21" fmla="*/ 1057509 h 6250127"/>
                <a:gd name="connsiteX22" fmla="*/ 4717510 w 5535001"/>
                <a:gd name="connsiteY22" fmla="*/ 1169143 h 6250127"/>
                <a:gd name="connsiteX23" fmla="*/ 4764986 w 5535001"/>
                <a:gd name="connsiteY23" fmla="*/ 1224681 h 6250127"/>
                <a:gd name="connsiteX24" fmla="*/ 4813021 w 5535001"/>
                <a:gd name="connsiteY24" fmla="*/ 1279994 h 6250127"/>
                <a:gd name="connsiteX25" fmla="*/ 5001915 w 5535001"/>
                <a:gd name="connsiteY25" fmla="*/ 1506846 h 6250127"/>
                <a:gd name="connsiteX26" fmla="*/ 5170542 w 5535001"/>
                <a:gd name="connsiteY26" fmla="*/ 1751165 h 6250127"/>
                <a:gd name="connsiteX27" fmla="*/ 5428969 w 5535001"/>
                <a:gd name="connsiteY27" fmla="*/ 2293660 h 6250127"/>
                <a:gd name="connsiteX28" fmla="*/ 5534893 w 5535001"/>
                <a:gd name="connsiteY28" fmla="*/ 2899307 h 6250127"/>
                <a:gd name="connsiteX29" fmla="*/ 5508804 w 5535001"/>
                <a:gd name="connsiteY29" fmla="*/ 3211144 h 6250127"/>
                <a:gd name="connsiteX30" fmla="*/ 5426282 w 5535001"/>
                <a:gd name="connsiteY30" fmla="*/ 3513352 h 6250127"/>
                <a:gd name="connsiteX31" fmla="*/ 5248250 w 5535001"/>
                <a:gd name="connsiteY31" fmla="*/ 4030542 h 6250127"/>
                <a:gd name="connsiteX32" fmla="*/ 5208612 w 5535001"/>
                <a:gd name="connsiteY32" fmla="*/ 4161771 h 6250127"/>
                <a:gd name="connsiteX33" fmla="*/ 5170318 w 5535001"/>
                <a:gd name="connsiteY33" fmla="*/ 4294680 h 6250127"/>
                <a:gd name="connsiteX34" fmla="*/ 5132248 w 5535001"/>
                <a:gd name="connsiteY34" fmla="*/ 4430164 h 6250127"/>
                <a:gd name="connsiteX35" fmla="*/ 5112765 w 5535001"/>
                <a:gd name="connsiteY35" fmla="*/ 4498914 h 6250127"/>
                <a:gd name="connsiteX36" fmla="*/ 5091715 w 5535001"/>
                <a:gd name="connsiteY36" fmla="*/ 4569119 h 6250127"/>
                <a:gd name="connsiteX37" fmla="*/ 5068985 w 5535001"/>
                <a:gd name="connsiteY37" fmla="*/ 4640220 h 6250127"/>
                <a:gd name="connsiteX38" fmla="*/ 5043904 w 5535001"/>
                <a:gd name="connsiteY38" fmla="*/ 4712105 h 6250127"/>
                <a:gd name="connsiteX39" fmla="*/ 5015799 w 5535001"/>
                <a:gd name="connsiteY39" fmla="*/ 4784438 h 6250127"/>
                <a:gd name="connsiteX40" fmla="*/ 4982880 w 5535001"/>
                <a:gd name="connsiteY40" fmla="*/ 4856435 h 6250127"/>
                <a:gd name="connsiteX41" fmla="*/ 4817276 w 5535001"/>
                <a:gd name="connsiteY41" fmla="*/ 5125275 h 6250127"/>
                <a:gd name="connsiteX42" fmla="*/ 4618753 w 5535001"/>
                <a:gd name="connsiteY42" fmla="*/ 5355374 h 6250127"/>
                <a:gd name="connsiteX43" fmla="*/ 4566575 w 5535001"/>
                <a:gd name="connsiteY43" fmla="*/ 5408560 h 6250127"/>
                <a:gd name="connsiteX44" fmla="*/ 4513837 w 5535001"/>
                <a:gd name="connsiteY44" fmla="*/ 5461186 h 6250127"/>
                <a:gd name="connsiteX45" fmla="*/ 4459531 w 5535001"/>
                <a:gd name="connsiteY45" fmla="*/ 5512580 h 6250127"/>
                <a:gd name="connsiteX46" fmla="*/ 4404554 w 5535001"/>
                <a:gd name="connsiteY46" fmla="*/ 5563526 h 6250127"/>
                <a:gd name="connsiteX47" fmla="*/ 4348009 w 5535001"/>
                <a:gd name="connsiteY47" fmla="*/ 5613017 h 6250127"/>
                <a:gd name="connsiteX48" fmla="*/ 4290568 w 5535001"/>
                <a:gd name="connsiteY48" fmla="*/ 5661948 h 6250127"/>
                <a:gd name="connsiteX49" fmla="*/ 4276124 w 5535001"/>
                <a:gd name="connsiteY49" fmla="*/ 5674153 h 6250127"/>
                <a:gd name="connsiteX50" fmla="*/ 4261120 w 5535001"/>
                <a:gd name="connsiteY50" fmla="*/ 5685798 h 6250127"/>
                <a:gd name="connsiteX51" fmla="*/ 4231112 w 5535001"/>
                <a:gd name="connsiteY51" fmla="*/ 5708976 h 6250127"/>
                <a:gd name="connsiteX52" fmla="*/ 4170984 w 5535001"/>
                <a:gd name="connsiteY52" fmla="*/ 5755443 h 6250127"/>
                <a:gd name="connsiteX53" fmla="*/ 4046025 w 5535001"/>
                <a:gd name="connsiteY53" fmla="*/ 5843228 h 6250127"/>
                <a:gd name="connsiteX54" fmla="*/ 3915356 w 5535001"/>
                <a:gd name="connsiteY54" fmla="*/ 5923735 h 6250127"/>
                <a:gd name="connsiteX55" fmla="*/ 3346323 w 5535001"/>
                <a:gd name="connsiteY55" fmla="*/ 6158872 h 6250127"/>
                <a:gd name="connsiteX56" fmla="*/ 2743476 w 5535001"/>
                <a:gd name="connsiteY56" fmla="*/ 6247328 h 6250127"/>
                <a:gd name="connsiteX57" fmla="*/ 2668120 w 5535001"/>
                <a:gd name="connsiteY57" fmla="*/ 6249344 h 6250127"/>
                <a:gd name="connsiteX58" fmla="*/ 2630498 w 5535001"/>
                <a:gd name="connsiteY58" fmla="*/ 6250127 h 6250127"/>
                <a:gd name="connsiteX59" fmla="*/ 2592988 w 5535001"/>
                <a:gd name="connsiteY59" fmla="*/ 6249568 h 6250127"/>
                <a:gd name="connsiteX60" fmla="*/ 2518080 w 5535001"/>
                <a:gd name="connsiteY60" fmla="*/ 6247777 h 6250127"/>
                <a:gd name="connsiteX61" fmla="*/ 2442948 w 5535001"/>
                <a:gd name="connsiteY61" fmla="*/ 6244529 h 6250127"/>
                <a:gd name="connsiteX62" fmla="*/ 2291676 w 5535001"/>
                <a:gd name="connsiteY62" fmla="*/ 6232213 h 6250127"/>
                <a:gd name="connsiteX63" fmla="*/ 2141412 w 5535001"/>
                <a:gd name="connsiteY63" fmla="*/ 6212394 h 6250127"/>
                <a:gd name="connsiteX64" fmla="*/ 1992715 w 5535001"/>
                <a:gd name="connsiteY64" fmla="*/ 6184961 h 6250127"/>
                <a:gd name="connsiteX65" fmla="*/ 1845811 w 5535001"/>
                <a:gd name="connsiteY65" fmla="*/ 6151034 h 6250127"/>
                <a:gd name="connsiteX66" fmla="*/ 1701033 w 5535001"/>
                <a:gd name="connsiteY66" fmla="*/ 6110724 h 6250127"/>
                <a:gd name="connsiteX67" fmla="*/ 1629484 w 5535001"/>
                <a:gd name="connsiteY67" fmla="*/ 6088219 h 6250127"/>
                <a:gd name="connsiteX68" fmla="*/ 1558383 w 5535001"/>
                <a:gd name="connsiteY68" fmla="*/ 6064929 h 6250127"/>
                <a:gd name="connsiteX69" fmla="*/ 1011968 w 5535001"/>
                <a:gd name="connsiteY69" fmla="*/ 5828896 h 6250127"/>
                <a:gd name="connsiteX70" fmla="*/ 511237 w 5535001"/>
                <a:gd name="connsiteY70" fmla="*/ 5512356 h 6250127"/>
                <a:gd name="connsiteX71" fmla="*/ 395572 w 5535001"/>
                <a:gd name="connsiteY71" fmla="*/ 5419757 h 6250127"/>
                <a:gd name="connsiteX72" fmla="*/ 284722 w 5535001"/>
                <a:gd name="connsiteY72" fmla="*/ 5321559 h 6250127"/>
                <a:gd name="connsiteX73" fmla="*/ 257513 w 5535001"/>
                <a:gd name="connsiteY73" fmla="*/ 5296477 h 6250127"/>
                <a:gd name="connsiteX74" fmla="*/ 243853 w 5535001"/>
                <a:gd name="connsiteY74" fmla="*/ 5283937 h 6250127"/>
                <a:gd name="connsiteX75" fmla="*/ 230752 w 5535001"/>
                <a:gd name="connsiteY75" fmla="*/ 5270836 h 6250127"/>
                <a:gd name="connsiteX76" fmla="*/ 178574 w 5535001"/>
                <a:gd name="connsiteY76" fmla="*/ 5218322 h 6250127"/>
                <a:gd name="connsiteX77" fmla="*/ 126508 w 5535001"/>
                <a:gd name="connsiteY77" fmla="*/ 5165584 h 6250127"/>
                <a:gd name="connsiteX78" fmla="*/ 76345 w 5535001"/>
                <a:gd name="connsiteY78" fmla="*/ 5111167 h 6250127"/>
                <a:gd name="connsiteX79" fmla="*/ 26407 w 5535001"/>
                <a:gd name="connsiteY79" fmla="*/ 5056413 h 6250127"/>
                <a:gd name="connsiteX80" fmla="*/ 0 w 5535001"/>
                <a:gd name="connsiteY80" fmla="*/ 5024776 h 6250127"/>
                <a:gd name="connsiteX81" fmla="*/ 0 w 5535001"/>
                <a:gd name="connsiteY81" fmla="*/ 4492798 h 6250127"/>
                <a:gd name="connsiteX82" fmla="*/ 28534 w 5535001"/>
                <a:gd name="connsiteY82" fmla="*/ 4537879 h 6250127"/>
                <a:gd name="connsiteX83" fmla="*/ 66604 w 5535001"/>
                <a:gd name="connsiteY83" fmla="*/ 4592745 h 6250127"/>
                <a:gd name="connsiteX84" fmla="*/ 104114 w 5535001"/>
                <a:gd name="connsiteY84" fmla="*/ 4647834 h 6250127"/>
                <a:gd name="connsiteX85" fmla="*/ 143751 w 5535001"/>
                <a:gd name="connsiteY85" fmla="*/ 4701580 h 6250127"/>
                <a:gd name="connsiteX86" fmla="*/ 182717 w 5535001"/>
                <a:gd name="connsiteY86" fmla="*/ 4755773 h 6250127"/>
                <a:gd name="connsiteX87" fmla="*/ 223810 w 5535001"/>
                <a:gd name="connsiteY87" fmla="*/ 4808399 h 6250127"/>
                <a:gd name="connsiteX88" fmla="*/ 264679 w 5535001"/>
                <a:gd name="connsiteY88" fmla="*/ 4861249 h 6250127"/>
                <a:gd name="connsiteX89" fmla="*/ 307788 w 5535001"/>
                <a:gd name="connsiteY89" fmla="*/ 4912420 h 6250127"/>
                <a:gd name="connsiteX90" fmla="*/ 351232 w 5535001"/>
                <a:gd name="connsiteY90" fmla="*/ 4963254 h 6250127"/>
                <a:gd name="connsiteX91" fmla="*/ 397028 w 5535001"/>
                <a:gd name="connsiteY91" fmla="*/ 5012185 h 6250127"/>
                <a:gd name="connsiteX92" fmla="*/ 443496 w 5535001"/>
                <a:gd name="connsiteY92" fmla="*/ 5060444 h 6250127"/>
                <a:gd name="connsiteX93" fmla="*/ 455140 w 5535001"/>
                <a:gd name="connsiteY93" fmla="*/ 5072537 h 6250127"/>
                <a:gd name="connsiteX94" fmla="*/ 467345 w 5535001"/>
                <a:gd name="connsiteY94" fmla="*/ 5083958 h 6250127"/>
                <a:gd name="connsiteX95" fmla="*/ 491755 w 5535001"/>
                <a:gd name="connsiteY95" fmla="*/ 5106912 h 6250127"/>
                <a:gd name="connsiteX96" fmla="*/ 540686 w 5535001"/>
                <a:gd name="connsiteY96" fmla="*/ 5152819 h 6250127"/>
                <a:gd name="connsiteX97" fmla="*/ 552890 w 5535001"/>
                <a:gd name="connsiteY97" fmla="*/ 5164353 h 6250127"/>
                <a:gd name="connsiteX98" fmla="*/ 565655 w 5535001"/>
                <a:gd name="connsiteY98" fmla="*/ 5175214 h 6250127"/>
                <a:gd name="connsiteX99" fmla="*/ 591072 w 5535001"/>
                <a:gd name="connsiteY99" fmla="*/ 5197048 h 6250127"/>
                <a:gd name="connsiteX100" fmla="*/ 694197 w 5535001"/>
                <a:gd name="connsiteY100" fmla="*/ 5283041 h 6250127"/>
                <a:gd name="connsiteX101" fmla="*/ 1146221 w 5535001"/>
                <a:gd name="connsiteY101" fmla="*/ 5573716 h 6250127"/>
                <a:gd name="connsiteX102" fmla="*/ 1650982 w 5535001"/>
                <a:gd name="connsiteY102" fmla="*/ 5758130 h 6250127"/>
                <a:gd name="connsiteX103" fmla="*/ 1716485 w 5535001"/>
                <a:gd name="connsiteY103" fmla="*/ 5772798 h 6250127"/>
                <a:gd name="connsiteX104" fmla="*/ 1782211 w 5535001"/>
                <a:gd name="connsiteY104" fmla="*/ 5786235 h 6250127"/>
                <a:gd name="connsiteX105" fmla="*/ 1848386 w 5535001"/>
                <a:gd name="connsiteY105" fmla="*/ 5796984 h 6250127"/>
                <a:gd name="connsiteX106" fmla="*/ 1881417 w 5535001"/>
                <a:gd name="connsiteY106" fmla="*/ 5802359 h 6250127"/>
                <a:gd name="connsiteX107" fmla="*/ 1914560 w 5535001"/>
                <a:gd name="connsiteY107" fmla="*/ 5807061 h 6250127"/>
                <a:gd name="connsiteX108" fmla="*/ 2047469 w 5535001"/>
                <a:gd name="connsiteY108" fmla="*/ 5821282 h 6250127"/>
                <a:gd name="connsiteX109" fmla="*/ 2180601 w 5535001"/>
                <a:gd name="connsiteY109" fmla="*/ 5828896 h 6250127"/>
                <a:gd name="connsiteX110" fmla="*/ 2313622 w 5535001"/>
                <a:gd name="connsiteY110" fmla="*/ 5830463 h 6250127"/>
                <a:gd name="connsiteX111" fmla="*/ 2380021 w 5535001"/>
                <a:gd name="connsiteY111" fmla="*/ 5828448 h 6250127"/>
                <a:gd name="connsiteX112" fmla="*/ 2446195 w 5535001"/>
                <a:gd name="connsiteY112" fmla="*/ 5826433 h 6250127"/>
                <a:gd name="connsiteX113" fmla="*/ 2513041 w 5535001"/>
                <a:gd name="connsiteY113" fmla="*/ 5822737 h 6250127"/>
                <a:gd name="connsiteX114" fmla="*/ 2580111 w 5535001"/>
                <a:gd name="connsiteY114" fmla="*/ 5818258 h 6250127"/>
                <a:gd name="connsiteX115" fmla="*/ 2613590 w 5535001"/>
                <a:gd name="connsiteY115" fmla="*/ 5816355 h 6250127"/>
                <a:gd name="connsiteX116" fmla="*/ 2646845 w 5535001"/>
                <a:gd name="connsiteY116" fmla="*/ 5813108 h 6250127"/>
                <a:gd name="connsiteX117" fmla="*/ 2713244 w 5535001"/>
                <a:gd name="connsiteY117" fmla="*/ 5806838 h 6250127"/>
                <a:gd name="connsiteX118" fmla="*/ 3230882 w 5535001"/>
                <a:gd name="connsiteY118" fmla="*/ 5721292 h 6250127"/>
                <a:gd name="connsiteX119" fmla="*/ 3720416 w 5535001"/>
                <a:gd name="connsiteY119" fmla="*/ 5556472 h 6250127"/>
                <a:gd name="connsiteX120" fmla="*/ 3837425 w 5535001"/>
                <a:gd name="connsiteY120" fmla="*/ 5499927 h 6250127"/>
                <a:gd name="connsiteX121" fmla="*/ 3951634 w 5535001"/>
                <a:gd name="connsiteY121" fmla="*/ 5436552 h 6250127"/>
                <a:gd name="connsiteX122" fmla="*/ 4007284 w 5535001"/>
                <a:gd name="connsiteY122" fmla="*/ 5401841 h 6250127"/>
                <a:gd name="connsiteX123" fmla="*/ 4035164 w 5535001"/>
                <a:gd name="connsiteY123" fmla="*/ 5384374 h 6250127"/>
                <a:gd name="connsiteX124" fmla="*/ 4049049 w 5535001"/>
                <a:gd name="connsiteY124" fmla="*/ 5375640 h 6250127"/>
                <a:gd name="connsiteX125" fmla="*/ 4062485 w 5535001"/>
                <a:gd name="connsiteY125" fmla="*/ 5366123 h 6250127"/>
                <a:gd name="connsiteX126" fmla="*/ 4116567 w 5535001"/>
                <a:gd name="connsiteY126" fmla="*/ 5328277 h 6250127"/>
                <a:gd name="connsiteX127" fmla="*/ 4169976 w 5535001"/>
                <a:gd name="connsiteY127" fmla="*/ 5289199 h 6250127"/>
                <a:gd name="connsiteX128" fmla="*/ 4222042 w 5535001"/>
                <a:gd name="connsiteY128" fmla="*/ 5247994 h 6250127"/>
                <a:gd name="connsiteX129" fmla="*/ 4273213 w 5535001"/>
                <a:gd name="connsiteY129" fmla="*/ 5205558 h 6250127"/>
                <a:gd name="connsiteX130" fmla="*/ 4323151 w 5535001"/>
                <a:gd name="connsiteY130" fmla="*/ 5161329 h 6250127"/>
                <a:gd name="connsiteX131" fmla="*/ 4371971 w 5535001"/>
                <a:gd name="connsiteY131" fmla="*/ 5116093 h 6250127"/>
                <a:gd name="connsiteX132" fmla="*/ 4546868 w 5535001"/>
                <a:gd name="connsiteY132" fmla="*/ 4924400 h 6250127"/>
                <a:gd name="connsiteX133" fmla="*/ 4675634 w 5535001"/>
                <a:gd name="connsiteY133" fmla="*/ 4715352 h 6250127"/>
                <a:gd name="connsiteX134" fmla="*/ 4700155 w 5535001"/>
                <a:gd name="connsiteY134" fmla="*/ 4659255 h 6250127"/>
                <a:gd name="connsiteX135" fmla="*/ 4721206 w 5535001"/>
                <a:gd name="connsiteY135" fmla="*/ 4600135 h 6250127"/>
                <a:gd name="connsiteX136" fmla="*/ 4740465 w 5535001"/>
                <a:gd name="connsiteY136" fmla="*/ 4538887 h 6250127"/>
                <a:gd name="connsiteX137" fmla="*/ 4758492 w 5535001"/>
                <a:gd name="connsiteY137" fmla="*/ 4475848 h 6250127"/>
                <a:gd name="connsiteX138" fmla="*/ 4891288 w 5535001"/>
                <a:gd name="connsiteY138" fmla="*/ 3930329 h 6250127"/>
                <a:gd name="connsiteX139" fmla="*/ 5066298 w 5535001"/>
                <a:gd name="connsiteY139" fmla="*/ 3382235 h 6250127"/>
                <a:gd name="connsiteX140" fmla="*/ 5156994 w 5535001"/>
                <a:gd name="connsiteY140" fmla="*/ 2898635 h 6250127"/>
                <a:gd name="connsiteX141" fmla="*/ 5083317 w 5535001"/>
                <a:gd name="connsiteY141" fmla="*/ 2402047 h 6250127"/>
                <a:gd name="connsiteX142" fmla="*/ 4871022 w 5535001"/>
                <a:gd name="connsiteY142" fmla="*/ 1926958 h 6250127"/>
                <a:gd name="connsiteX143" fmla="*/ 4727028 w 5535001"/>
                <a:gd name="connsiteY143" fmla="*/ 1703577 h 6250127"/>
                <a:gd name="connsiteX144" fmla="*/ 4563776 w 5535001"/>
                <a:gd name="connsiteY144" fmla="*/ 1490834 h 6250127"/>
                <a:gd name="connsiteX145" fmla="*/ 4370291 w 5535001"/>
                <a:gd name="connsiteY145" fmla="*/ 1300596 h 6250127"/>
                <a:gd name="connsiteX146" fmla="*/ 4266046 w 5535001"/>
                <a:gd name="connsiteY146" fmla="*/ 1214491 h 6250127"/>
                <a:gd name="connsiteX147" fmla="*/ 4212973 w 5535001"/>
                <a:gd name="connsiteY147" fmla="*/ 1173062 h 6250127"/>
                <a:gd name="connsiteX148" fmla="*/ 4157995 w 5535001"/>
                <a:gd name="connsiteY148" fmla="*/ 1134545 h 6250127"/>
                <a:gd name="connsiteX149" fmla="*/ 3697126 w 5535001"/>
                <a:gd name="connsiteY149" fmla="*/ 881044 h 6250127"/>
                <a:gd name="connsiteX150" fmla="*/ 3637670 w 5535001"/>
                <a:gd name="connsiteY150" fmla="*/ 856747 h 6250127"/>
                <a:gd name="connsiteX151" fmla="*/ 3608222 w 5535001"/>
                <a:gd name="connsiteY151" fmla="*/ 844318 h 6250127"/>
                <a:gd name="connsiteX152" fmla="*/ 3578214 w 5535001"/>
                <a:gd name="connsiteY152" fmla="*/ 833457 h 6250127"/>
                <a:gd name="connsiteX153" fmla="*/ 3518309 w 5535001"/>
                <a:gd name="connsiteY153" fmla="*/ 812294 h 6250127"/>
                <a:gd name="connsiteX154" fmla="*/ 3503417 w 5535001"/>
                <a:gd name="connsiteY154" fmla="*/ 806920 h 6250127"/>
                <a:gd name="connsiteX155" fmla="*/ 3489533 w 5535001"/>
                <a:gd name="connsiteY155" fmla="*/ 799642 h 6250127"/>
                <a:gd name="connsiteX156" fmla="*/ 3460869 w 5535001"/>
                <a:gd name="connsiteY156" fmla="*/ 787101 h 6250127"/>
                <a:gd name="connsiteX157" fmla="*/ 3402980 w 5535001"/>
                <a:gd name="connsiteY157" fmla="*/ 763475 h 6250127"/>
                <a:gd name="connsiteX158" fmla="*/ 3374092 w 5535001"/>
                <a:gd name="connsiteY158" fmla="*/ 751606 h 6250127"/>
                <a:gd name="connsiteX159" fmla="*/ 3344980 w 5535001"/>
                <a:gd name="connsiteY159" fmla="*/ 740409 h 6250127"/>
                <a:gd name="connsiteX160" fmla="*/ 3226627 w 5535001"/>
                <a:gd name="connsiteY160" fmla="*/ 700772 h 6250127"/>
                <a:gd name="connsiteX161" fmla="*/ 2735750 w 5535001"/>
                <a:gd name="connsiteY161" fmla="*/ 614667 h 6250127"/>
                <a:gd name="connsiteX162" fmla="*/ 2673158 w 5535001"/>
                <a:gd name="connsiteY162" fmla="*/ 610412 h 6250127"/>
                <a:gd name="connsiteX163" fmla="*/ 2610119 w 5535001"/>
                <a:gd name="connsiteY163" fmla="*/ 609628 h 6250127"/>
                <a:gd name="connsiteX164" fmla="*/ 2547080 w 5535001"/>
                <a:gd name="connsiteY164" fmla="*/ 608620 h 6250127"/>
                <a:gd name="connsiteX165" fmla="*/ 2516400 w 5535001"/>
                <a:gd name="connsiteY165" fmla="*/ 608844 h 6250127"/>
                <a:gd name="connsiteX166" fmla="*/ 2486280 w 5535001"/>
                <a:gd name="connsiteY166" fmla="*/ 609740 h 6250127"/>
                <a:gd name="connsiteX167" fmla="*/ 2426376 w 5535001"/>
                <a:gd name="connsiteY167" fmla="*/ 613099 h 6250127"/>
                <a:gd name="connsiteX168" fmla="*/ 2366920 w 5535001"/>
                <a:gd name="connsiteY168" fmla="*/ 618474 h 6250127"/>
                <a:gd name="connsiteX169" fmla="*/ 2337248 w 5535001"/>
                <a:gd name="connsiteY169" fmla="*/ 621497 h 6250127"/>
                <a:gd name="connsiteX170" fmla="*/ 2307800 w 5535001"/>
                <a:gd name="connsiteY170" fmla="*/ 625528 h 6250127"/>
                <a:gd name="connsiteX171" fmla="*/ 2278351 w 5535001"/>
                <a:gd name="connsiteY171" fmla="*/ 629559 h 6250127"/>
                <a:gd name="connsiteX172" fmla="*/ 2249127 w 5535001"/>
                <a:gd name="connsiteY172" fmla="*/ 634710 h 6250127"/>
                <a:gd name="connsiteX173" fmla="*/ 1796096 w 5535001"/>
                <a:gd name="connsiteY173" fmla="*/ 781726 h 6250127"/>
                <a:gd name="connsiteX174" fmla="*/ 1370833 w 5535001"/>
                <a:gd name="connsiteY174" fmla="*/ 1048663 h 6250127"/>
                <a:gd name="connsiteX175" fmla="*/ 959790 w 5535001"/>
                <a:gd name="connsiteY175" fmla="*/ 1390844 h 6250127"/>
                <a:gd name="connsiteX176" fmla="*/ 749062 w 5535001"/>
                <a:gd name="connsiteY176" fmla="*/ 1577611 h 6250127"/>
                <a:gd name="connsiteX177" fmla="*/ 524786 w 5535001"/>
                <a:gd name="connsiteY177" fmla="*/ 1763145 h 6250127"/>
                <a:gd name="connsiteX178" fmla="*/ 84071 w 5535001"/>
                <a:gd name="connsiteY178" fmla="*/ 2098496 h 6250127"/>
                <a:gd name="connsiteX179" fmla="*/ 0 w 5535001"/>
                <a:gd name="connsiteY179" fmla="*/ 2168094 h 6250127"/>
                <a:gd name="connsiteX180" fmla="*/ 0 w 5535001"/>
                <a:gd name="connsiteY180" fmla="*/ 1576676 h 6250127"/>
                <a:gd name="connsiteX181" fmla="*/ 174655 w 5535001"/>
                <a:gd name="connsiteY181" fmla="*/ 1387597 h 6250127"/>
                <a:gd name="connsiteX182" fmla="*/ 363661 w 5535001"/>
                <a:gd name="connsiteY182" fmla="*/ 1188626 h 6250127"/>
                <a:gd name="connsiteX183" fmla="*/ 458052 w 5535001"/>
                <a:gd name="connsiteY183" fmla="*/ 1086397 h 6250127"/>
                <a:gd name="connsiteX184" fmla="*/ 557257 w 5535001"/>
                <a:gd name="connsiteY184" fmla="*/ 981593 h 6250127"/>
                <a:gd name="connsiteX185" fmla="*/ 994165 w 5535001"/>
                <a:gd name="connsiteY185" fmla="*/ 578389 h 6250127"/>
                <a:gd name="connsiteX186" fmla="*/ 1520873 w 5535001"/>
                <a:gd name="connsiteY186" fmla="*/ 237215 h 6250127"/>
                <a:gd name="connsiteX187" fmla="*/ 2141748 w 5535001"/>
                <a:gd name="connsiteY187" fmla="*/ 31190 h 6250127"/>
                <a:gd name="connsiteX188" fmla="*/ 2182505 w 5535001"/>
                <a:gd name="connsiteY188" fmla="*/ 24360 h 6250127"/>
                <a:gd name="connsiteX189" fmla="*/ 2223374 w 5535001"/>
                <a:gd name="connsiteY189" fmla="*/ 18873 h 6250127"/>
                <a:gd name="connsiteX190" fmla="*/ 2264355 w 5535001"/>
                <a:gd name="connsiteY190" fmla="*/ 13611 h 6250127"/>
                <a:gd name="connsiteX191" fmla="*/ 2305336 w 5535001"/>
                <a:gd name="connsiteY191" fmla="*/ 9580 h 6250127"/>
                <a:gd name="connsiteX192" fmla="*/ 2387410 w 5535001"/>
                <a:gd name="connsiteY192" fmla="*/ 3645 h 6250127"/>
                <a:gd name="connsiteX193" fmla="*/ 2469373 w 5535001"/>
                <a:gd name="connsiteY193" fmla="*/ 622 h 6250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</a:cxnLst>
              <a:rect l="l" t="t" r="r" b="b"/>
              <a:pathLst>
                <a:path w="5535001" h="6250127">
                  <a:moveTo>
                    <a:pt x="2510242" y="174"/>
                  </a:moveTo>
                  <a:cubicBezTo>
                    <a:pt x="2523902" y="-50"/>
                    <a:pt x="2537562" y="-162"/>
                    <a:pt x="2550551" y="510"/>
                  </a:cubicBezTo>
                  <a:lnTo>
                    <a:pt x="2629490" y="3757"/>
                  </a:lnTo>
                  <a:lnTo>
                    <a:pt x="2708317" y="7229"/>
                  </a:lnTo>
                  <a:cubicBezTo>
                    <a:pt x="2734630" y="8572"/>
                    <a:pt x="2760943" y="12155"/>
                    <a:pt x="2787256" y="14619"/>
                  </a:cubicBezTo>
                  <a:cubicBezTo>
                    <a:pt x="2997536" y="34885"/>
                    <a:pt x="3207144" y="77994"/>
                    <a:pt x="3408467" y="145064"/>
                  </a:cubicBezTo>
                  <a:lnTo>
                    <a:pt x="3557723" y="199593"/>
                  </a:lnTo>
                  <a:cubicBezTo>
                    <a:pt x="3570264" y="203848"/>
                    <a:pt x="3582245" y="209447"/>
                    <a:pt x="3594337" y="214597"/>
                  </a:cubicBezTo>
                  <a:lnTo>
                    <a:pt x="3630616" y="230385"/>
                  </a:lnTo>
                  <a:lnTo>
                    <a:pt x="3703172" y="262073"/>
                  </a:lnTo>
                  <a:cubicBezTo>
                    <a:pt x="3715265" y="267335"/>
                    <a:pt x="3727358" y="272598"/>
                    <a:pt x="3739003" y="278756"/>
                  </a:cubicBezTo>
                  <a:cubicBezTo>
                    <a:pt x="3744937" y="281667"/>
                    <a:pt x="3750984" y="284131"/>
                    <a:pt x="3756806" y="287266"/>
                  </a:cubicBezTo>
                  <a:cubicBezTo>
                    <a:pt x="3762517" y="290513"/>
                    <a:pt x="3768115" y="294208"/>
                    <a:pt x="3773714" y="297567"/>
                  </a:cubicBezTo>
                  <a:lnTo>
                    <a:pt x="3840784" y="339332"/>
                  </a:lnTo>
                  <a:cubicBezTo>
                    <a:pt x="3851869" y="346386"/>
                    <a:pt x="3863290" y="352881"/>
                    <a:pt x="3873927" y="360495"/>
                  </a:cubicBezTo>
                  <a:lnTo>
                    <a:pt x="3906062" y="383001"/>
                  </a:lnTo>
                  <a:lnTo>
                    <a:pt x="3969662" y="428572"/>
                  </a:lnTo>
                  <a:cubicBezTo>
                    <a:pt x="4137281" y="552188"/>
                    <a:pt x="4285417" y="693270"/>
                    <a:pt x="4423029" y="837600"/>
                  </a:cubicBezTo>
                  <a:cubicBezTo>
                    <a:pt x="4440160" y="855739"/>
                    <a:pt x="4457404" y="873766"/>
                    <a:pt x="4474647" y="891569"/>
                  </a:cubicBezTo>
                  <a:lnTo>
                    <a:pt x="4524250" y="946883"/>
                  </a:lnTo>
                  <a:lnTo>
                    <a:pt x="4573965" y="1001748"/>
                  </a:lnTo>
                  <a:cubicBezTo>
                    <a:pt x="4590760" y="1019887"/>
                    <a:pt x="4605988" y="1039146"/>
                    <a:pt x="4622224" y="1057509"/>
                  </a:cubicBezTo>
                  <a:cubicBezTo>
                    <a:pt x="4653911" y="1094907"/>
                    <a:pt x="4686831" y="1131409"/>
                    <a:pt x="4717510" y="1169143"/>
                  </a:cubicBezTo>
                  <a:cubicBezTo>
                    <a:pt x="4733186" y="1187730"/>
                    <a:pt x="4748862" y="1206430"/>
                    <a:pt x="4764986" y="1224681"/>
                  </a:cubicBezTo>
                  <a:cubicBezTo>
                    <a:pt x="4780886" y="1243044"/>
                    <a:pt x="4797233" y="1261071"/>
                    <a:pt x="4813021" y="1279994"/>
                  </a:cubicBezTo>
                  <a:cubicBezTo>
                    <a:pt x="4877292" y="1354230"/>
                    <a:pt x="4941339" y="1428914"/>
                    <a:pt x="5001915" y="1506846"/>
                  </a:cubicBezTo>
                  <a:cubicBezTo>
                    <a:pt x="5062603" y="1584665"/>
                    <a:pt x="5118252" y="1666739"/>
                    <a:pt x="5170542" y="1751165"/>
                  </a:cubicBezTo>
                  <a:cubicBezTo>
                    <a:pt x="5274898" y="1920240"/>
                    <a:pt x="5363579" y="2101295"/>
                    <a:pt x="5428969" y="2293660"/>
                  </a:cubicBezTo>
                  <a:cubicBezTo>
                    <a:pt x="5494136" y="2485801"/>
                    <a:pt x="5533102" y="2690819"/>
                    <a:pt x="5534893" y="2899307"/>
                  </a:cubicBezTo>
                  <a:cubicBezTo>
                    <a:pt x="5536124" y="3003439"/>
                    <a:pt x="5526831" y="3108132"/>
                    <a:pt x="5508804" y="3211144"/>
                  </a:cubicBezTo>
                  <a:cubicBezTo>
                    <a:pt x="5490441" y="3314157"/>
                    <a:pt x="5462336" y="3415490"/>
                    <a:pt x="5426282" y="3513352"/>
                  </a:cubicBezTo>
                  <a:cubicBezTo>
                    <a:pt x="5363355" y="3684890"/>
                    <a:pt x="5302219" y="3856428"/>
                    <a:pt x="5248250" y="4030542"/>
                  </a:cubicBezTo>
                  <a:lnTo>
                    <a:pt x="5208612" y="4161771"/>
                  </a:lnTo>
                  <a:lnTo>
                    <a:pt x="5170318" y="4294680"/>
                  </a:lnTo>
                  <a:lnTo>
                    <a:pt x="5132248" y="4430164"/>
                  </a:lnTo>
                  <a:lnTo>
                    <a:pt x="5112765" y="4498914"/>
                  </a:lnTo>
                  <a:lnTo>
                    <a:pt x="5091715" y="4569119"/>
                  </a:lnTo>
                  <a:cubicBezTo>
                    <a:pt x="5085221" y="4592297"/>
                    <a:pt x="5076823" y="4616482"/>
                    <a:pt x="5068985" y="4640220"/>
                  </a:cubicBezTo>
                  <a:cubicBezTo>
                    <a:pt x="5060699" y="4664182"/>
                    <a:pt x="5053981" y="4687807"/>
                    <a:pt x="5043904" y="4712105"/>
                  </a:cubicBezTo>
                  <a:lnTo>
                    <a:pt x="5015799" y="4784438"/>
                  </a:lnTo>
                  <a:cubicBezTo>
                    <a:pt x="5005274" y="4808511"/>
                    <a:pt x="4993965" y="4832473"/>
                    <a:pt x="4982880" y="4856435"/>
                  </a:cubicBezTo>
                  <a:cubicBezTo>
                    <a:pt x="4936524" y="4951273"/>
                    <a:pt x="4881099" y="5044096"/>
                    <a:pt x="4817276" y="5125275"/>
                  </a:cubicBezTo>
                  <a:cubicBezTo>
                    <a:pt x="4755244" y="5208805"/>
                    <a:pt x="4686943" y="5282817"/>
                    <a:pt x="4618753" y="5355374"/>
                  </a:cubicBezTo>
                  <a:cubicBezTo>
                    <a:pt x="4602069" y="5374073"/>
                    <a:pt x="4584154" y="5391092"/>
                    <a:pt x="4566575" y="5408560"/>
                  </a:cubicBezTo>
                  <a:lnTo>
                    <a:pt x="4513837" y="5461186"/>
                  </a:lnTo>
                  <a:cubicBezTo>
                    <a:pt x="4496593" y="5479101"/>
                    <a:pt x="4477894" y="5495560"/>
                    <a:pt x="4459531" y="5512580"/>
                  </a:cubicBezTo>
                  <a:lnTo>
                    <a:pt x="4404554" y="5563526"/>
                  </a:lnTo>
                  <a:cubicBezTo>
                    <a:pt x="4386527" y="5580770"/>
                    <a:pt x="4366932" y="5596670"/>
                    <a:pt x="4348009" y="5613017"/>
                  </a:cubicBezTo>
                  <a:lnTo>
                    <a:pt x="4290568" y="5661948"/>
                  </a:lnTo>
                  <a:lnTo>
                    <a:pt x="4276124" y="5674153"/>
                  </a:lnTo>
                  <a:lnTo>
                    <a:pt x="4261120" y="5685798"/>
                  </a:lnTo>
                  <a:lnTo>
                    <a:pt x="4231112" y="5708976"/>
                  </a:lnTo>
                  <a:lnTo>
                    <a:pt x="4170984" y="5755443"/>
                  </a:lnTo>
                  <a:cubicBezTo>
                    <a:pt x="4130227" y="5785563"/>
                    <a:pt x="4087790" y="5813892"/>
                    <a:pt x="4046025" y="5843228"/>
                  </a:cubicBezTo>
                  <a:cubicBezTo>
                    <a:pt x="4002917" y="5870437"/>
                    <a:pt x="3959248" y="5897309"/>
                    <a:pt x="3915356" y="5923735"/>
                  </a:cubicBezTo>
                  <a:cubicBezTo>
                    <a:pt x="3737659" y="6026299"/>
                    <a:pt x="3544847" y="6106022"/>
                    <a:pt x="3346323" y="6158872"/>
                  </a:cubicBezTo>
                  <a:cubicBezTo>
                    <a:pt x="3147800" y="6211946"/>
                    <a:pt x="2944462" y="6239714"/>
                    <a:pt x="2743476" y="6247328"/>
                  </a:cubicBezTo>
                  <a:lnTo>
                    <a:pt x="2668120" y="6249344"/>
                  </a:lnTo>
                  <a:lnTo>
                    <a:pt x="2630498" y="6250127"/>
                  </a:lnTo>
                  <a:lnTo>
                    <a:pt x="2592988" y="6249568"/>
                  </a:lnTo>
                  <a:lnTo>
                    <a:pt x="2518080" y="6247777"/>
                  </a:lnTo>
                  <a:cubicBezTo>
                    <a:pt x="2493110" y="6247105"/>
                    <a:pt x="2468365" y="6246881"/>
                    <a:pt x="2442948" y="6244529"/>
                  </a:cubicBezTo>
                  <a:cubicBezTo>
                    <a:pt x="2392337" y="6240722"/>
                    <a:pt x="2341950" y="6237699"/>
                    <a:pt x="2291676" y="6232213"/>
                  </a:cubicBezTo>
                  <a:lnTo>
                    <a:pt x="2141412" y="6212394"/>
                  </a:lnTo>
                  <a:lnTo>
                    <a:pt x="1992715" y="6184961"/>
                  </a:lnTo>
                  <a:cubicBezTo>
                    <a:pt x="1943561" y="6173988"/>
                    <a:pt x="1894630" y="6162231"/>
                    <a:pt x="1845811" y="6151034"/>
                  </a:cubicBezTo>
                  <a:cubicBezTo>
                    <a:pt x="1797215" y="6138829"/>
                    <a:pt x="1749180" y="6123938"/>
                    <a:pt x="1701033" y="6110724"/>
                  </a:cubicBezTo>
                  <a:cubicBezTo>
                    <a:pt x="1676847" y="6104566"/>
                    <a:pt x="1653334" y="6095833"/>
                    <a:pt x="1629484" y="6088219"/>
                  </a:cubicBezTo>
                  <a:lnTo>
                    <a:pt x="1558383" y="6064929"/>
                  </a:lnTo>
                  <a:cubicBezTo>
                    <a:pt x="1369713" y="6000210"/>
                    <a:pt x="1186978" y="5921271"/>
                    <a:pt x="1011968" y="5828896"/>
                  </a:cubicBezTo>
                  <a:cubicBezTo>
                    <a:pt x="837071" y="5736408"/>
                    <a:pt x="668556" y="5631940"/>
                    <a:pt x="511237" y="5512356"/>
                  </a:cubicBezTo>
                  <a:cubicBezTo>
                    <a:pt x="471152" y="5483468"/>
                    <a:pt x="433642" y="5451220"/>
                    <a:pt x="395572" y="5419757"/>
                  </a:cubicBezTo>
                  <a:cubicBezTo>
                    <a:pt x="356831" y="5388965"/>
                    <a:pt x="321112" y="5354926"/>
                    <a:pt x="284722" y="5321559"/>
                  </a:cubicBezTo>
                  <a:lnTo>
                    <a:pt x="257513" y="5296477"/>
                  </a:lnTo>
                  <a:lnTo>
                    <a:pt x="243853" y="5283937"/>
                  </a:lnTo>
                  <a:lnTo>
                    <a:pt x="230752" y="5270836"/>
                  </a:lnTo>
                  <a:lnTo>
                    <a:pt x="178574" y="5218322"/>
                  </a:lnTo>
                  <a:cubicBezTo>
                    <a:pt x="161331" y="5200631"/>
                    <a:pt x="143191" y="5183948"/>
                    <a:pt x="126508" y="5165584"/>
                  </a:cubicBezTo>
                  <a:lnTo>
                    <a:pt x="76345" y="5111167"/>
                  </a:lnTo>
                  <a:cubicBezTo>
                    <a:pt x="59774" y="5092916"/>
                    <a:pt x="42530" y="5075112"/>
                    <a:pt x="26407" y="5056413"/>
                  </a:cubicBezTo>
                  <a:lnTo>
                    <a:pt x="0" y="5024776"/>
                  </a:lnTo>
                  <a:lnTo>
                    <a:pt x="0" y="4492798"/>
                  </a:lnTo>
                  <a:lnTo>
                    <a:pt x="28534" y="4537879"/>
                  </a:lnTo>
                  <a:cubicBezTo>
                    <a:pt x="41299" y="4556130"/>
                    <a:pt x="54175" y="4574382"/>
                    <a:pt x="66604" y="4592745"/>
                  </a:cubicBezTo>
                  <a:lnTo>
                    <a:pt x="104114" y="4647834"/>
                  </a:lnTo>
                  <a:lnTo>
                    <a:pt x="143751" y="4701580"/>
                  </a:lnTo>
                  <a:cubicBezTo>
                    <a:pt x="156964" y="4719495"/>
                    <a:pt x="169728" y="4737746"/>
                    <a:pt x="182717" y="4755773"/>
                  </a:cubicBezTo>
                  <a:lnTo>
                    <a:pt x="223810" y="4808399"/>
                  </a:lnTo>
                  <a:lnTo>
                    <a:pt x="264679" y="4861249"/>
                  </a:lnTo>
                  <a:cubicBezTo>
                    <a:pt x="278563" y="4878717"/>
                    <a:pt x="293455" y="4895288"/>
                    <a:pt x="307788" y="4912420"/>
                  </a:cubicBezTo>
                  <a:lnTo>
                    <a:pt x="351232" y="4963254"/>
                  </a:lnTo>
                  <a:cubicBezTo>
                    <a:pt x="365788" y="4980162"/>
                    <a:pt x="381688" y="4995837"/>
                    <a:pt x="397028" y="5012185"/>
                  </a:cubicBezTo>
                  <a:lnTo>
                    <a:pt x="443496" y="5060444"/>
                  </a:lnTo>
                  <a:lnTo>
                    <a:pt x="455140" y="5072537"/>
                  </a:lnTo>
                  <a:lnTo>
                    <a:pt x="467345" y="5083958"/>
                  </a:lnTo>
                  <a:lnTo>
                    <a:pt x="491755" y="5106912"/>
                  </a:lnTo>
                  <a:lnTo>
                    <a:pt x="540686" y="5152819"/>
                  </a:lnTo>
                  <a:lnTo>
                    <a:pt x="552890" y="5164353"/>
                  </a:lnTo>
                  <a:lnTo>
                    <a:pt x="565655" y="5175214"/>
                  </a:lnTo>
                  <a:lnTo>
                    <a:pt x="591072" y="5197048"/>
                  </a:lnTo>
                  <a:cubicBezTo>
                    <a:pt x="624999" y="5226160"/>
                    <a:pt x="658366" y="5256056"/>
                    <a:pt x="694197" y="5283041"/>
                  </a:cubicBezTo>
                  <a:cubicBezTo>
                    <a:pt x="834272" y="5394675"/>
                    <a:pt x="985207" y="5493881"/>
                    <a:pt x="1146221" y="5573716"/>
                  </a:cubicBezTo>
                  <a:cubicBezTo>
                    <a:pt x="1307122" y="5653774"/>
                    <a:pt x="1476869" y="5715918"/>
                    <a:pt x="1650982" y="5758130"/>
                  </a:cubicBezTo>
                  <a:lnTo>
                    <a:pt x="1716485" y="5772798"/>
                  </a:lnTo>
                  <a:cubicBezTo>
                    <a:pt x="1738431" y="5777390"/>
                    <a:pt x="1759929" y="5783100"/>
                    <a:pt x="1782211" y="5786235"/>
                  </a:cubicBezTo>
                  <a:lnTo>
                    <a:pt x="1848386" y="5796984"/>
                  </a:lnTo>
                  <a:lnTo>
                    <a:pt x="1881417" y="5802359"/>
                  </a:lnTo>
                  <a:cubicBezTo>
                    <a:pt x="1892390" y="5804151"/>
                    <a:pt x="1903363" y="5806054"/>
                    <a:pt x="1914560" y="5807061"/>
                  </a:cubicBezTo>
                  <a:cubicBezTo>
                    <a:pt x="1959012" y="5811765"/>
                    <a:pt x="2003241" y="5817251"/>
                    <a:pt x="2047469" y="5821282"/>
                  </a:cubicBezTo>
                  <a:lnTo>
                    <a:pt x="2180601" y="5828896"/>
                  </a:lnTo>
                  <a:lnTo>
                    <a:pt x="2313622" y="5830463"/>
                  </a:lnTo>
                  <a:cubicBezTo>
                    <a:pt x="2335680" y="5830799"/>
                    <a:pt x="2357962" y="5829008"/>
                    <a:pt x="2380021" y="5828448"/>
                  </a:cubicBezTo>
                  <a:lnTo>
                    <a:pt x="2446195" y="5826433"/>
                  </a:lnTo>
                  <a:cubicBezTo>
                    <a:pt x="2468029" y="5826208"/>
                    <a:pt x="2490647" y="5824193"/>
                    <a:pt x="2513041" y="5822737"/>
                  </a:cubicBezTo>
                  <a:lnTo>
                    <a:pt x="2580111" y="5818258"/>
                  </a:lnTo>
                  <a:lnTo>
                    <a:pt x="2613590" y="5816355"/>
                  </a:lnTo>
                  <a:lnTo>
                    <a:pt x="2646845" y="5813108"/>
                  </a:lnTo>
                  <a:cubicBezTo>
                    <a:pt x="2669016" y="5810869"/>
                    <a:pt x="2691074" y="5808741"/>
                    <a:pt x="2713244" y="5806838"/>
                  </a:cubicBezTo>
                  <a:cubicBezTo>
                    <a:pt x="2889933" y="5789371"/>
                    <a:pt x="3062815" y="5762050"/>
                    <a:pt x="3230882" y="5721292"/>
                  </a:cubicBezTo>
                  <a:cubicBezTo>
                    <a:pt x="3398837" y="5680423"/>
                    <a:pt x="3562426" y="5626902"/>
                    <a:pt x="3720416" y="5556472"/>
                  </a:cubicBezTo>
                  <a:cubicBezTo>
                    <a:pt x="3759381" y="5537997"/>
                    <a:pt x="3798347" y="5518962"/>
                    <a:pt x="3837425" y="5499927"/>
                  </a:cubicBezTo>
                  <a:cubicBezTo>
                    <a:pt x="3875271" y="5478765"/>
                    <a:pt x="3913900" y="5458610"/>
                    <a:pt x="3951634" y="5436552"/>
                  </a:cubicBezTo>
                  <a:lnTo>
                    <a:pt x="4007284" y="5401841"/>
                  </a:lnTo>
                  <a:lnTo>
                    <a:pt x="4035164" y="5384374"/>
                  </a:lnTo>
                  <a:lnTo>
                    <a:pt x="4049049" y="5375640"/>
                  </a:lnTo>
                  <a:lnTo>
                    <a:pt x="4062485" y="5366123"/>
                  </a:lnTo>
                  <a:lnTo>
                    <a:pt x="4116567" y="5328277"/>
                  </a:lnTo>
                  <a:cubicBezTo>
                    <a:pt x="4134594" y="5315624"/>
                    <a:pt x="4152957" y="5303420"/>
                    <a:pt x="4169976" y="5289199"/>
                  </a:cubicBezTo>
                  <a:lnTo>
                    <a:pt x="4222042" y="5247994"/>
                  </a:lnTo>
                  <a:cubicBezTo>
                    <a:pt x="4239398" y="5234222"/>
                    <a:pt x="4256865" y="5220562"/>
                    <a:pt x="4273213" y="5205558"/>
                  </a:cubicBezTo>
                  <a:lnTo>
                    <a:pt x="4323151" y="5161329"/>
                  </a:lnTo>
                  <a:cubicBezTo>
                    <a:pt x="4339611" y="5146437"/>
                    <a:pt x="4356631" y="5131881"/>
                    <a:pt x="4371971" y="5116093"/>
                  </a:cubicBezTo>
                  <a:cubicBezTo>
                    <a:pt x="4435457" y="5054398"/>
                    <a:pt x="4496258" y="4991135"/>
                    <a:pt x="4546868" y="4924400"/>
                  </a:cubicBezTo>
                  <a:cubicBezTo>
                    <a:pt x="4600054" y="4858450"/>
                    <a:pt x="4640699" y="4788916"/>
                    <a:pt x="4675634" y="4715352"/>
                  </a:cubicBezTo>
                  <a:lnTo>
                    <a:pt x="4700155" y="4659255"/>
                  </a:lnTo>
                  <a:lnTo>
                    <a:pt x="4721206" y="4600135"/>
                  </a:lnTo>
                  <a:cubicBezTo>
                    <a:pt x="4728707" y="4580988"/>
                    <a:pt x="4733970" y="4559266"/>
                    <a:pt x="4740465" y="4538887"/>
                  </a:cubicBezTo>
                  <a:cubicBezTo>
                    <a:pt x="4746623" y="4518061"/>
                    <a:pt x="4753005" y="4497906"/>
                    <a:pt x="4758492" y="4475848"/>
                  </a:cubicBezTo>
                  <a:cubicBezTo>
                    <a:pt x="4803168" y="4303637"/>
                    <a:pt x="4840902" y="4115080"/>
                    <a:pt x="4891288" y="3930329"/>
                  </a:cubicBezTo>
                  <a:cubicBezTo>
                    <a:pt x="4940891" y="3744906"/>
                    <a:pt x="5000235" y="3562059"/>
                    <a:pt x="5066298" y="3382235"/>
                  </a:cubicBezTo>
                  <a:cubicBezTo>
                    <a:pt x="5124186" y="3226932"/>
                    <a:pt x="5154530" y="3064015"/>
                    <a:pt x="5156994" y="2898635"/>
                  </a:cubicBezTo>
                  <a:cubicBezTo>
                    <a:pt x="5159681" y="2733255"/>
                    <a:pt x="5132920" y="2565636"/>
                    <a:pt x="5083317" y="2402047"/>
                  </a:cubicBezTo>
                  <a:cubicBezTo>
                    <a:pt x="5033938" y="2238123"/>
                    <a:pt x="4960150" y="2079013"/>
                    <a:pt x="4871022" y="1926958"/>
                  </a:cubicBezTo>
                  <a:cubicBezTo>
                    <a:pt x="4826570" y="1850818"/>
                    <a:pt x="4777415" y="1776918"/>
                    <a:pt x="4727028" y="1703577"/>
                  </a:cubicBezTo>
                  <a:cubicBezTo>
                    <a:pt x="4676418" y="1630349"/>
                    <a:pt x="4622784" y="1558464"/>
                    <a:pt x="4563776" y="1490834"/>
                  </a:cubicBezTo>
                  <a:cubicBezTo>
                    <a:pt x="4503647" y="1423764"/>
                    <a:pt x="4439041" y="1359157"/>
                    <a:pt x="4370291" y="1300596"/>
                  </a:cubicBezTo>
                  <a:cubicBezTo>
                    <a:pt x="4336812" y="1270141"/>
                    <a:pt x="4301541" y="1242148"/>
                    <a:pt x="4266046" y="1214491"/>
                  </a:cubicBezTo>
                  <a:cubicBezTo>
                    <a:pt x="4248355" y="1200607"/>
                    <a:pt x="4230776" y="1186611"/>
                    <a:pt x="4212973" y="1173062"/>
                  </a:cubicBezTo>
                  <a:cubicBezTo>
                    <a:pt x="4194722" y="1160074"/>
                    <a:pt x="4176359" y="1147197"/>
                    <a:pt x="4157995" y="1134545"/>
                  </a:cubicBezTo>
                  <a:cubicBezTo>
                    <a:pt x="4011426" y="1031980"/>
                    <a:pt x="3855004" y="948562"/>
                    <a:pt x="3697126" y="881044"/>
                  </a:cubicBezTo>
                  <a:lnTo>
                    <a:pt x="3637670" y="856747"/>
                  </a:lnTo>
                  <a:lnTo>
                    <a:pt x="3608222" y="844318"/>
                  </a:lnTo>
                  <a:cubicBezTo>
                    <a:pt x="3598480" y="840063"/>
                    <a:pt x="3588179" y="837040"/>
                    <a:pt x="3578214" y="833457"/>
                  </a:cubicBezTo>
                  <a:lnTo>
                    <a:pt x="3518309" y="812294"/>
                  </a:lnTo>
                  <a:cubicBezTo>
                    <a:pt x="3513383" y="810503"/>
                    <a:pt x="3508344" y="808823"/>
                    <a:pt x="3503417" y="806920"/>
                  </a:cubicBezTo>
                  <a:cubicBezTo>
                    <a:pt x="3498603" y="804792"/>
                    <a:pt x="3494236" y="801993"/>
                    <a:pt x="3489533" y="799642"/>
                  </a:cubicBezTo>
                  <a:cubicBezTo>
                    <a:pt x="3480240" y="794827"/>
                    <a:pt x="3470498" y="791020"/>
                    <a:pt x="3460869" y="787101"/>
                  </a:cubicBezTo>
                  <a:lnTo>
                    <a:pt x="3402980" y="763475"/>
                  </a:lnTo>
                  <a:lnTo>
                    <a:pt x="3374092" y="751606"/>
                  </a:lnTo>
                  <a:cubicBezTo>
                    <a:pt x="3364462" y="747688"/>
                    <a:pt x="3354945" y="743433"/>
                    <a:pt x="3344980" y="740409"/>
                  </a:cubicBezTo>
                  <a:lnTo>
                    <a:pt x="3226627" y="700772"/>
                  </a:lnTo>
                  <a:cubicBezTo>
                    <a:pt x="3067405" y="652849"/>
                    <a:pt x="2902697" y="625192"/>
                    <a:pt x="2735750" y="614667"/>
                  </a:cubicBezTo>
                  <a:cubicBezTo>
                    <a:pt x="2714811" y="613435"/>
                    <a:pt x="2694209" y="610860"/>
                    <a:pt x="2673158" y="610412"/>
                  </a:cubicBezTo>
                  <a:lnTo>
                    <a:pt x="2610119" y="609628"/>
                  </a:lnTo>
                  <a:lnTo>
                    <a:pt x="2547080" y="608620"/>
                  </a:lnTo>
                  <a:cubicBezTo>
                    <a:pt x="2536443" y="608173"/>
                    <a:pt x="2526365" y="608397"/>
                    <a:pt x="2516400" y="608844"/>
                  </a:cubicBezTo>
                  <a:lnTo>
                    <a:pt x="2486280" y="609740"/>
                  </a:lnTo>
                  <a:cubicBezTo>
                    <a:pt x="2466125" y="609852"/>
                    <a:pt x="2446307" y="611868"/>
                    <a:pt x="2426376" y="613099"/>
                  </a:cubicBezTo>
                  <a:cubicBezTo>
                    <a:pt x="2406333" y="613995"/>
                    <a:pt x="2386627" y="616458"/>
                    <a:pt x="2366920" y="618474"/>
                  </a:cubicBezTo>
                  <a:cubicBezTo>
                    <a:pt x="2357066" y="619482"/>
                    <a:pt x="2347101" y="620153"/>
                    <a:pt x="2337248" y="621497"/>
                  </a:cubicBezTo>
                  <a:lnTo>
                    <a:pt x="2307800" y="625528"/>
                  </a:lnTo>
                  <a:lnTo>
                    <a:pt x="2278351" y="629559"/>
                  </a:lnTo>
                  <a:lnTo>
                    <a:pt x="2249127" y="634710"/>
                  </a:lnTo>
                  <a:cubicBezTo>
                    <a:pt x="2093377" y="661918"/>
                    <a:pt x="1942329" y="710849"/>
                    <a:pt x="1796096" y="781726"/>
                  </a:cubicBezTo>
                  <a:cubicBezTo>
                    <a:pt x="1649751" y="852268"/>
                    <a:pt x="1508892" y="944307"/>
                    <a:pt x="1370833" y="1048663"/>
                  </a:cubicBezTo>
                  <a:cubicBezTo>
                    <a:pt x="1232774" y="1153244"/>
                    <a:pt x="1097290" y="1269917"/>
                    <a:pt x="959790" y="1390844"/>
                  </a:cubicBezTo>
                  <a:lnTo>
                    <a:pt x="749062" y="1577611"/>
                  </a:lnTo>
                  <a:cubicBezTo>
                    <a:pt x="674602" y="1642329"/>
                    <a:pt x="599806" y="1704137"/>
                    <a:pt x="524786" y="1763145"/>
                  </a:cubicBezTo>
                  <a:cubicBezTo>
                    <a:pt x="374858" y="1881498"/>
                    <a:pt x="223810" y="1987422"/>
                    <a:pt x="84071" y="2098496"/>
                  </a:cubicBezTo>
                  <a:lnTo>
                    <a:pt x="0" y="2168094"/>
                  </a:lnTo>
                  <a:lnTo>
                    <a:pt x="0" y="1576676"/>
                  </a:lnTo>
                  <a:lnTo>
                    <a:pt x="174655" y="1387597"/>
                  </a:lnTo>
                  <a:cubicBezTo>
                    <a:pt x="238926" y="1320079"/>
                    <a:pt x="302749" y="1254577"/>
                    <a:pt x="363661" y="1188626"/>
                  </a:cubicBezTo>
                  <a:lnTo>
                    <a:pt x="458052" y="1086397"/>
                  </a:lnTo>
                  <a:cubicBezTo>
                    <a:pt x="490635" y="1051351"/>
                    <a:pt x="523666" y="1016416"/>
                    <a:pt x="557257" y="981593"/>
                  </a:cubicBezTo>
                  <a:cubicBezTo>
                    <a:pt x="691510" y="842414"/>
                    <a:pt x="835055" y="705699"/>
                    <a:pt x="994165" y="578389"/>
                  </a:cubicBezTo>
                  <a:cubicBezTo>
                    <a:pt x="1152939" y="451190"/>
                    <a:pt x="1328060" y="333398"/>
                    <a:pt x="1520873" y="237215"/>
                  </a:cubicBezTo>
                  <a:cubicBezTo>
                    <a:pt x="1713238" y="141033"/>
                    <a:pt x="1924302" y="68028"/>
                    <a:pt x="2141748" y="31190"/>
                  </a:cubicBezTo>
                  <a:lnTo>
                    <a:pt x="2182505" y="24360"/>
                  </a:lnTo>
                  <a:cubicBezTo>
                    <a:pt x="2196165" y="22344"/>
                    <a:pt x="2209826" y="20665"/>
                    <a:pt x="2223374" y="18873"/>
                  </a:cubicBezTo>
                  <a:lnTo>
                    <a:pt x="2264355" y="13611"/>
                  </a:lnTo>
                  <a:cubicBezTo>
                    <a:pt x="2278015" y="11931"/>
                    <a:pt x="2291676" y="10924"/>
                    <a:pt x="2305336" y="9580"/>
                  </a:cubicBezTo>
                  <a:cubicBezTo>
                    <a:pt x="2332657" y="7229"/>
                    <a:pt x="2360090" y="4653"/>
                    <a:pt x="2387410" y="3645"/>
                  </a:cubicBezTo>
                  <a:cubicBezTo>
                    <a:pt x="2414731" y="2414"/>
                    <a:pt x="2442164" y="510"/>
                    <a:pt x="2469373" y="62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9FB1E5EE-321E-6E5C-738C-32173C85A4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176241"/>
              <a:ext cx="5646908" cy="6130481"/>
            </a:xfrm>
            <a:custGeom>
              <a:avLst/>
              <a:gdLst>
                <a:gd name="connsiteX0" fmla="*/ 2616837 w 5646908"/>
                <a:gd name="connsiteY0" fmla="*/ 0 h 6130481"/>
                <a:gd name="connsiteX1" fmla="*/ 4918721 w 5646908"/>
                <a:gd name="connsiteY1" fmla="*/ 1134258 h 6130481"/>
                <a:gd name="connsiteX2" fmla="*/ 5539036 w 5646908"/>
                <a:gd name="connsiteY2" fmla="*/ 3362353 h 6130481"/>
                <a:gd name="connsiteX3" fmla="*/ 4712024 w 5646908"/>
                <a:gd name="connsiteY3" fmla="*/ 5293280 h 6130481"/>
                <a:gd name="connsiteX4" fmla="*/ 2547864 w 5646908"/>
                <a:gd name="connsiteY4" fmla="*/ 6130481 h 6130481"/>
                <a:gd name="connsiteX5" fmla="*/ 263223 w 5646908"/>
                <a:gd name="connsiteY5" fmla="*/ 5212325 h 6130481"/>
                <a:gd name="connsiteX6" fmla="*/ 49974 w 5646908"/>
                <a:gd name="connsiteY6" fmla="*/ 4985345 h 6130481"/>
                <a:gd name="connsiteX7" fmla="*/ 0 w 5646908"/>
                <a:gd name="connsiteY7" fmla="*/ 4920618 h 6130481"/>
                <a:gd name="connsiteX8" fmla="*/ 0 w 5646908"/>
                <a:gd name="connsiteY8" fmla="*/ 3760303 h 6130481"/>
                <a:gd name="connsiteX9" fmla="*/ 80488 w 5646908"/>
                <a:gd name="connsiteY9" fmla="*/ 3974159 h 6130481"/>
                <a:gd name="connsiteX10" fmla="*/ 664748 w 5646908"/>
                <a:gd name="connsiteY10" fmla="*/ 4813600 h 6130481"/>
                <a:gd name="connsiteX11" fmla="*/ 2548087 w 5646908"/>
                <a:gd name="connsiteY11" fmla="*/ 5570406 h 6130481"/>
                <a:gd name="connsiteX12" fmla="*/ 3536561 w 5646908"/>
                <a:gd name="connsiteY12" fmla="*/ 5407153 h 6130481"/>
                <a:gd name="connsiteX13" fmla="*/ 4308035 w 5646908"/>
                <a:gd name="connsiteY13" fmla="*/ 4897241 h 6130481"/>
                <a:gd name="connsiteX14" fmla="*/ 4569038 w 5646908"/>
                <a:gd name="connsiteY14" fmla="*/ 4564802 h 6130481"/>
                <a:gd name="connsiteX15" fmla="*/ 4699147 w 5646908"/>
                <a:gd name="connsiteY15" fmla="*/ 4149952 h 6130481"/>
                <a:gd name="connsiteX16" fmla="*/ 5003034 w 5646908"/>
                <a:gd name="connsiteY16" fmla="*/ 3168421 h 6130481"/>
                <a:gd name="connsiteX17" fmla="*/ 4994189 w 5646908"/>
                <a:gd name="connsiteY17" fmla="*/ 2321590 h 6130481"/>
                <a:gd name="connsiteX18" fmla="*/ 4487860 w 5646908"/>
                <a:gd name="connsiteY18" fmla="*/ 1501856 h 6130481"/>
                <a:gd name="connsiteX19" fmla="*/ 3640469 w 5646908"/>
                <a:gd name="connsiteY19" fmla="*/ 808425 h 6130481"/>
                <a:gd name="connsiteX20" fmla="*/ 2616837 w 5646908"/>
                <a:gd name="connsiteY20" fmla="*/ 559851 h 6130481"/>
                <a:gd name="connsiteX21" fmla="*/ 1762952 w 5646908"/>
                <a:gd name="connsiteY21" fmla="*/ 812008 h 6130481"/>
                <a:gd name="connsiteX22" fmla="*/ 939635 w 5646908"/>
                <a:gd name="connsiteY22" fmla="*/ 1502976 h 6130481"/>
                <a:gd name="connsiteX23" fmla="*/ 585250 w 5646908"/>
                <a:gd name="connsiteY23" fmla="*/ 1831049 h 6130481"/>
                <a:gd name="connsiteX24" fmla="*/ 40403 w 5646908"/>
                <a:gd name="connsiteY24" fmla="*/ 2389556 h 6130481"/>
                <a:gd name="connsiteX25" fmla="*/ 0 w 5646908"/>
                <a:gd name="connsiteY25" fmla="*/ 2456747 h 6130481"/>
                <a:gd name="connsiteX26" fmla="*/ 0 w 5646908"/>
                <a:gd name="connsiteY26" fmla="*/ 1601114 h 6130481"/>
                <a:gd name="connsiteX27" fmla="*/ 93200 w 5646908"/>
                <a:gd name="connsiteY27" fmla="*/ 1513741 h 6130481"/>
                <a:gd name="connsiteX28" fmla="*/ 535423 w 5646908"/>
                <a:gd name="connsiteY28" fmla="*/ 1107273 h 6130481"/>
                <a:gd name="connsiteX29" fmla="*/ 2616837 w 5646908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646908" h="6130481">
                  <a:moveTo>
                    <a:pt x="2616837" y="0"/>
                  </a:moveTo>
                  <a:cubicBezTo>
                    <a:pt x="3596241" y="0"/>
                    <a:pt x="4322479" y="463445"/>
                    <a:pt x="4918721" y="1134258"/>
                  </a:cubicBezTo>
                  <a:cubicBezTo>
                    <a:pt x="5416317" y="1694109"/>
                    <a:pt x="5857703" y="2516643"/>
                    <a:pt x="5539036" y="3362353"/>
                  </a:cubicBezTo>
                  <a:cubicBezTo>
                    <a:pt x="5111758" y="4496612"/>
                    <a:pt x="5300763" y="4716633"/>
                    <a:pt x="4712024" y="5293280"/>
                  </a:cubicBezTo>
                  <a:cubicBezTo>
                    <a:pt x="4123284" y="5869926"/>
                    <a:pt x="3446201" y="6130481"/>
                    <a:pt x="2547864" y="6130481"/>
                  </a:cubicBezTo>
                  <a:cubicBezTo>
                    <a:pt x="1657476" y="6130481"/>
                    <a:pt x="850619" y="5780127"/>
                    <a:pt x="263223" y="5212325"/>
                  </a:cubicBezTo>
                  <a:cubicBezTo>
                    <a:pt x="188497" y="5140091"/>
                    <a:pt x="117321" y="5064339"/>
                    <a:pt x="49974" y="4985345"/>
                  </a:cubicBezTo>
                  <a:lnTo>
                    <a:pt x="0" y="4920618"/>
                  </a:lnTo>
                  <a:lnTo>
                    <a:pt x="0" y="3760303"/>
                  </a:lnTo>
                  <a:lnTo>
                    <a:pt x="80488" y="3974159"/>
                  </a:lnTo>
                  <a:cubicBezTo>
                    <a:pt x="217875" y="4289243"/>
                    <a:pt x="414383" y="4571632"/>
                    <a:pt x="664748" y="4813600"/>
                  </a:cubicBezTo>
                  <a:cubicBezTo>
                    <a:pt x="1169734" y="5301566"/>
                    <a:pt x="1838644" y="5570406"/>
                    <a:pt x="2548087" y="5570406"/>
                  </a:cubicBezTo>
                  <a:cubicBezTo>
                    <a:pt x="2928786" y="5570406"/>
                    <a:pt x="3252156" y="5516996"/>
                    <a:pt x="3536561" y="5407153"/>
                  </a:cubicBezTo>
                  <a:cubicBezTo>
                    <a:pt x="3815366" y="5299438"/>
                    <a:pt x="4067747" y="5132603"/>
                    <a:pt x="4308035" y="4897241"/>
                  </a:cubicBezTo>
                  <a:cubicBezTo>
                    <a:pt x="4475095" y="4733653"/>
                    <a:pt x="4533767" y="4637358"/>
                    <a:pt x="4569038" y="4564802"/>
                  </a:cubicBezTo>
                  <a:cubicBezTo>
                    <a:pt x="4619313" y="4461453"/>
                    <a:pt x="4652792" y="4330784"/>
                    <a:pt x="4699147" y="4149952"/>
                  </a:cubicBezTo>
                  <a:cubicBezTo>
                    <a:pt x="4758491" y="3918846"/>
                    <a:pt x="4839558" y="3602194"/>
                    <a:pt x="5003034" y="3168421"/>
                  </a:cubicBezTo>
                  <a:cubicBezTo>
                    <a:pt x="5103024" y="2902940"/>
                    <a:pt x="5100112" y="2626037"/>
                    <a:pt x="4994189" y="2321590"/>
                  </a:cubicBezTo>
                  <a:cubicBezTo>
                    <a:pt x="4900470" y="2052526"/>
                    <a:pt x="4725460" y="1769129"/>
                    <a:pt x="4487860" y="1501856"/>
                  </a:cubicBezTo>
                  <a:cubicBezTo>
                    <a:pt x="4210285" y="1189683"/>
                    <a:pt x="3933047" y="962832"/>
                    <a:pt x="3640469" y="808425"/>
                  </a:cubicBezTo>
                  <a:cubicBezTo>
                    <a:pt x="3323369" y="641141"/>
                    <a:pt x="2988578" y="559851"/>
                    <a:pt x="2616837" y="559851"/>
                  </a:cubicBezTo>
                  <a:cubicBezTo>
                    <a:pt x="2315413" y="559851"/>
                    <a:pt x="2044110" y="640134"/>
                    <a:pt x="1762952" y="812008"/>
                  </a:cubicBezTo>
                  <a:cubicBezTo>
                    <a:pt x="1472838" y="989593"/>
                    <a:pt x="1197167" y="1250707"/>
                    <a:pt x="939635" y="1502976"/>
                  </a:cubicBezTo>
                  <a:cubicBezTo>
                    <a:pt x="819379" y="1620769"/>
                    <a:pt x="700355" y="1727700"/>
                    <a:pt x="585250" y="1831049"/>
                  </a:cubicBezTo>
                  <a:cubicBezTo>
                    <a:pt x="362317" y="2031140"/>
                    <a:pt x="169840" y="2204022"/>
                    <a:pt x="40403" y="2389556"/>
                  </a:cubicBezTo>
                  <a:lnTo>
                    <a:pt x="0" y="2456747"/>
                  </a:lnTo>
                  <a:lnTo>
                    <a:pt x="0" y="1601114"/>
                  </a:lnTo>
                  <a:lnTo>
                    <a:pt x="93200" y="1513741"/>
                  </a:lnTo>
                  <a:cubicBezTo>
                    <a:pt x="237107" y="1383294"/>
                    <a:pt x="388238" y="1251435"/>
                    <a:pt x="535423" y="1107273"/>
                  </a:cubicBezTo>
                  <a:cubicBezTo>
                    <a:pt x="1124050" y="530627"/>
                    <a:pt x="1718500" y="0"/>
                    <a:pt x="2616837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18466B41-50DE-B8C0-B5D2-634E45CD02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176241"/>
              <a:ext cx="5517522" cy="6130481"/>
            </a:xfrm>
            <a:custGeom>
              <a:avLst/>
              <a:gdLst>
                <a:gd name="connsiteX0" fmla="*/ 2549095 w 5517522"/>
                <a:gd name="connsiteY0" fmla="*/ 0 h 6130481"/>
                <a:gd name="connsiteX1" fmla="*/ 4804175 w 5517522"/>
                <a:gd name="connsiteY1" fmla="*/ 1134258 h 6130481"/>
                <a:gd name="connsiteX2" fmla="*/ 5411838 w 5517522"/>
                <a:gd name="connsiteY2" fmla="*/ 3362353 h 6130481"/>
                <a:gd name="connsiteX3" fmla="*/ 4601621 w 5517522"/>
                <a:gd name="connsiteY3" fmla="*/ 5293280 h 6130481"/>
                <a:gd name="connsiteX4" fmla="*/ 2481577 w 5517522"/>
                <a:gd name="connsiteY4" fmla="*/ 6130481 h 6130481"/>
                <a:gd name="connsiteX5" fmla="*/ 243517 w 5517522"/>
                <a:gd name="connsiteY5" fmla="*/ 5212325 h 6130481"/>
                <a:gd name="connsiteX6" fmla="*/ 34587 w 5517522"/>
                <a:gd name="connsiteY6" fmla="*/ 4985345 h 6130481"/>
                <a:gd name="connsiteX7" fmla="*/ 0 w 5517522"/>
                <a:gd name="connsiteY7" fmla="*/ 4939620 h 6130481"/>
                <a:gd name="connsiteX8" fmla="*/ 0 w 5517522"/>
                <a:gd name="connsiteY8" fmla="*/ 3335329 h 6130481"/>
                <a:gd name="connsiteX9" fmla="*/ 17141 w 5517522"/>
                <a:gd name="connsiteY9" fmla="*/ 3448738 h 6130481"/>
                <a:gd name="connsiteX10" fmla="*/ 167489 w 5517522"/>
                <a:gd name="connsiteY10" fmla="*/ 3930490 h 6130481"/>
                <a:gd name="connsiteX11" fmla="*/ 715471 w 5517522"/>
                <a:gd name="connsiteY11" fmla="*/ 4734212 h 6130481"/>
                <a:gd name="connsiteX12" fmla="*/ 2481689 w 5517522"/>
                <a:gd name="connsiteY12" fmla="*/ 5458772 h 6130481"/>
                <a:gd name="connsiteX13" fmla="*/ 4126644 w 5517522"/>
                <a:gd name="connsiteY13" fmla="*/ 4818302 h 6130481"/>
                <a:gd name="connsiteX14" fmla="*/ 4360437 w 5517522"/>
                <a:gd name="connsiteY14" fmla="*/ 4516766 h 6130481"/>
                <a:gd name="connsiteX15" fmla="*/ 4480357 w 5517522"/>
                <a:gd name="connsiteY15" fmla="*/ 4122855 h 6130481"/>
                <a:gd name="connsiteX16" fmla="*/ 4781557 w 5517522"/>
                <a:gd name="connsiteY16" fmla="*/ 3129791 h 6130481"/>
                <a:gd name="connsiteX17" fmla="*/ 4771928 w 5517522"/>
                <a:gd name="connsiteY17" fmla="*/ 2357869 h 6130481"/>
                <a:gd name="connsiteX18" fmla="*/ 4297510 w 5517522"/>
                <a:gd name="connsiteY18" fmla="*/ 1575533 h 6130481"/>
                <a:gd name="connsiteX19" fmla="*/ 3498715 w 5517522"/>
                <a:gd name="connsiteY19" fmla="*/ 907071 h 6130481"/>
                <a:gd name="connsiteX20" fmla="*/ 2549095 w 5517522"/>
                <a:gd name="connsiteY20" fmla="*/ 671821 h 6130481"/>
                <a:gd name="connsiteX21" fmla="*/ 985319 w 5517522"/>
                <a:gd name="connsiteY21" fmla="*/ 1582475 h 6130481"/>
                <a:gd name="connsiteX22" fmla="*/ 634628 w 5517522"/>
                <a:gd name="connsiteY22" fmla="*/ 1913907 h 6130481"/>
                <a:gd name="connsiteX23" fmla="*/ 117662 w 5517522"/>
                <a:gd name="connsiteY23" fmla="*/ 2453044 h 6130481"/>
                <a:gd name="connsiteX24" fmla="*/ 2515 w 5517522"/>
                <a:gd name="connsiteY24" fmla="*/ 2685494 h 6130481"/>
                <a:gd name="connsiteX25" fmla="*/ 0 w 5517522"/>
                <a:gd name="connsiteY25" fmla="*/ 2696965 h 6130481"/>
                <a:gd name="connsiteX26" fmla="*/ 0 w 5517522"/>
                <a:gd name="connsiteY26" fmla="*/ 1587383 h 6130481"/>
                <a:gd name="connsiteX27" fmla="*/ 76951 w 5517522"/>
                <a:gd name="connsiteY27" fmla="*/ 1513741 h 6130481"/>
                <a:gd name="connsiteX28" fmla="*/ 510118 w 5517522"/>
                <a:gd name="connsiteY28" fmla="*/ 1107273 h 6130481"/>
                <a:gd name="connsiteX29" fmla="*/ 2549095 w 5517522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517522" h="6130481">
                  <a:moveTo>
                    <a:pt x="2549095" y="0"/>
                  </a:moveTo>
                  <a:cubicBezTo>
                    <a:pt x="3508568" y="0"/>
                    <a:pt x="4219915" y="463445"/>
                    <a:pt x="4804175" y="1134258"/>
                  </a:cubicBezTo>
                  <a:cubicBezTo>
                    <a:pt x="5291694" y="1694109"/>
                    <a:pt x="5724011" y="2516643"/>
                    <a:pt x="5411838" y="3362353"/>
                  </a:cubicBezTo>
                  <a:cubicBezTo>
                    <a:pt x="4993181" y="4496612"/>
                    <a:pt x="5178268" y="4716633"/>
                    <a:pt x="4601621" y="5293280"/>
                  </a:cubicBezTo>
                  <a:cubicBezTo>
                    <a:pt x="4024863" y="5869926"/>
                    <a:pt x="3361551" y="6130481"/>
                    <a:pt x="2481577" y="6130481"/>
                  </a:cubicBezTo>
                  <a:cubicBezTo>
                    <a:pt x="1609329" y="6130481"/>
                    <a:pt x="818932" y="5780127"/>
                    <a:pt x="243517" y="5212325"/>
                  </a:cubicBezTo>
                  <a:cubicBezTo>
                    <a:pt x="170302" y="5140091"/>
                    <a:pt x="100568" y="5064339"/>
                    <a:pt x="34587" y="4985345"/>
                  </a:cubicBezTo>
                  <a:lnTo>
                    <a:pt x="0" y="4939620"/>
                  </a:lnTo>
                  <a:lnTo>
                    <a:pt x="0" y="3335329"/>
                  </a:lnTo>
                  <a:lnTo>
                    <a:pt x="17141" y="3448738"/>
                  </a:lnTo>
                  <a:cubicBezTo>
                    <a:pt x="50676" y="3613558"/>
                    <a:pt x="100867" y="3774516"/>
                    <a:pt x="167489" y="3930490"/>
                  </a:cubicBezTo>
                  <a:cubicBezTo>
                    <a:pt x="296255" y="4232138"/>
                    <a:pt x="480670" y="4502546"/>
                    <a:pt x="715471" y="4734212"/>
                  </a:cubicBezTo>
                  <a:cubicBezTo>
                    <a:pt x="1188993" y="5201464"/>
                    <a:pt x="1816250" y="5458772"/>
                    <a:pt x="2481689" y="5458772"/>
                  </a:cubicBezTo>
                  <a:cubicBezTo>
                    <a:pt x="3185758" y="5458772"/>
                    <a:pt x="3677755" y="5267191"/>
                    <a:pt x="4126644" y="4818302"/>
                  </a:cubicBezTo>
                  <a:cubicBezTo>
                    <a:pt x="4278363" y="4666583"/>
                    <a:pt x="4329982" y="4580701"/>
                    <a:pt x="4360437" y="4516766"/>
                  </a:cubicBezTo>
                  <a:cubicBezTo>
                    <a:pt x="4404890" y="4423495"/>
                    <a:pt x="4436577" y="4297417"/>
                    <a:pt x="4480357" y="4122855"/>
                  </a:cubicBezTo>
                  <a:cubicBezTo>
                    <a:pt x="4539030" y="3889285"/>
                    <a:pt x="4619425" y="3569275"/>
                    <a:pt x="4781557" y="3129791"/>
                  </a:cubicBezTo>
                  <a:cubicBezTo>
                    <a:pt x="4870238" y="2889503"/>
                    <a:pt x="4867103" y="2637010"/>
                    <a:pt x="4771928" y="2357869"/>
                  </a:cubicBezTo>
                  <a:cubicBezTo>
                    <a:pt x="4684815" y="2102465"/>
                    <a:pt x="4520779" y="1831945"/>
                    <a:pt x="4297510" y="1575533"/>
                  </a:cubicBezTo>
                  <a:cubicBezTo>
                    <a:pt x="4034492" y="1273549"/>
                    <a:pt x="3773266" y="1054983"/>
                    <a:pt x="3498715" y="907071"/>
                  </a:cubicBezTo>
                  <a:cubicBezTo>
                    <a:pt x="3204905" y="748745"/>
                    <a:pt x="2894187" y="671821"/>
                    <a:pt x="2549095" y="671821"/>
                  </a:cubicBezTo>
                  <a:cubicBezTo>
                    <a:pt x="1942553" y="671821"/>
                    <a:pt x="1518298" y="1049273"/>
                    <a:pt x="985319" y="1582475"/>
                  </a:cubicBezTo>
                  <a:cubicBezTo>
                    <a:pt x="865735" y="1702059"/>
                    <a:pt x="748278" y="1809774"/>
                    <a:pt x="634628" y="1913907"/>
                  </a:cubicBezTo>
                  <a:cubicBezTo>
                    <a:pt x="421325" y="2109407"/>
                    <a:pt x="237134" y="2278146"/>
                    <a:pt x="117662" y="2453044"/>
                  </a:cubicBezTo>
                  <a:cubicBezTo>
                    <a:pt x="64756" y="2530415"/>
                    <a:pt x="27022" y="2605799"/>
                    <a:pt x="2515" y="2685494"/>
                  </a:cubicBezTo>
                  <a:lnTo>
                    <a:pt x="0" y="2696965"/>
                  </a:lnTo>
                  <a:lnTo>
                    <a:pt x="0" y="1587383"/>
                  </a:lnTo>
                  <a:lnTo>
                    <a:pt x="76951" y="1513741"/>
                  </a:lnTo>
                  <a:cubicBezTo>
                    <a:pt x="217918" y="1383294"/>
                    <a:pt x="365956" y="1251435"/>
                    <a:pt x="510118" y="1107273"/>
                  </a:cubicBezTo>
                  <a:cubicBezTo>
                    <a:pt x="1086764" y="530627"/>
                    <a:pt x="1669121" y="0"/>
                    <a:pt x="25490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CEF60129-1145-BB52-5A79-0885D0A138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176241"/>
              <a:ext cx="5517475" cy="6130481"/>
            </a:xfrm>
            <a:custGeom>
              <a:avLst/>
              <a:gdLst>
                <a:gd name="connsiteX0" fmla="*/ 2549095 w 5517475"/>
                <a:gd name="connsiteY0" fmla="*/ 0 h 6130481"/>
                <a:gd name="connsiteX1" fmla="*/ 4804175 w 5517475"/>
                <a:gd name="connsiteY1" fmla="*/ 1134258 h 6130481"/>
                <a:gd name="connsiteX2" fmla="*/ 5411838 w 5517475"/>
                <a:gd name="connsiteY2" fmla="*/ 3362353 h 6130481"/>
                <a:gd name="connsiteX3" fmla="*/ 4601621 w 5517475"/>
                <a:gd name="connsiteY3" fmla="*/ 5293280 h 6130481"/>
                <a:gd name="connsiteX4" fmla="*/ 2481577 w 5517475"/>
                <a:gd name="connsiteY4" fmla="*/ 6130481 h 6130481"/>
                <a:gd name="connsiteX5" fmla="*/ 243517 w 5517475"/>
                <a:gd name="connsiteY5" fmla="*/ 5212325 h 6130481"/>
                <a:gd name="connsiteX6" fmla="*/ 34587 w 5517475"/>
                <a:gd name="connsiteY6" fmla="*/ 4985345 h 6130481"/>
                <a:gd name="connsiteX7" fmla="*/ 0 w 5517475"/>
                <a:gd name="connsiteY7" fmla="*/ 4939620 h 6130481"/>
                <a:gd name="connsiteX8" fmla="*/ 0 w 5517475"/>
                <a:gd name="connsiteY8" fmla="*/ 3799573 h 6130481"/>
                <a:gd name="connsiteX9" fmla="*/ 64364 w 5517475"/>
                <a:gd name="connsiteY9" fmla="*/ 3974159 h 6130481"/>
                <a:gd name="connsiteX10" fmla="*/ 636644 w 5517475"/>
                <a:gd name="connsiteY10" fmla="*/ 4813600 h 6130481"/>
                <a:gd name="connsiteX11" fmla="*/ 2481577 w 5517475"/>
                <a:gd name="connsiteY11" fmla="*/ 5570406 h 6130481"/>
                <a:gd name="connsiteX12" fmla="*/ 3449896 w 5517475"/>
                <a:gd name="connsiteY12" fmla="*/ 5407153 h 6130481"/>
                <a:gd name="connsiteX13" fmla="*/ 4205695 w 5517475"/>
                <a:gd name="connsiteY13" fmla="*/ 4897241 h 6130481"/>
                <a:gd name="connsiteX14" fmla="*/ 4461434 w 5517475"/>
                <a:gd name="connsiteY14" fmla="*/ 4564802 h 6130481"/>
                <a:gd name="connsiteX15" fmla="*/ 4588969 w 5517475"/>
                <a:gd name="connsiteY15" fmla="*/ 4149952 h 6130481"/>
                <a:gd name="connsiteX16" fmla="*/ 4886585 w 5517475"/>
                <a:gd name="connsiteY16" fmla="*/ 3168421 h 6130481"/>
                <a:gd name="connsiteX17" fmla="*/ 4877964 w 5517475"/>
                <a:gd name="connsiteY17" fmla="*/ 2321590 h 6130481"/>
                <a:gd name="connsiteX18" fmla="*/ 4382048 w 5517475"/>
                <a:gd name="connsiteY18" fmla="*/ 1501856 h 6130481"/>
                <a:gd name="connsiteX19" fmla="*/ 3551900 w 5517475"/>
                <a:gd name="connsiteY19" fmla="*/ 808425 h 6130481"/>
                <a:gd name="connsiteX20" fmla="*/ 2549095 w 5517475"/>
                <a:gd name="connsiteY20" fmla="*/ 559851 h 6130481"/>
                <a:gd name="connsiteX21" fmla="*/ 1712566 w 5517475"/>
                <a:gd name="connsiteY21" fmla="*/ 812008 h 6130481"/>
                <a:gd name="connsiteX22" fmla="*/ 906044 w 5517475"/>
                <a:gd name="connsiteY22" fmla="*/ 1502976 h 6130481"/>
                <a:gd name="connsiteX23" fmla="*/ 558825 w 5517475"/>
                <a:gd name="connsiteY23" fmla="*/ 1831049 h 6130481"/>
                <a:gd name="connsiteX24" fmla="*/ 25063 w 5517475"/>
                <a:gd name="connsiteY24" fmla="*/ 2389556 h 6130481"/>
                <a:gd name="connsiteX25" fmla="*/ 0 w 5517475"/>
                <a:gd name="connsiteY25" fmla="*/ 2432109 h 6130481"/>
                <a:gd name="connsiteX26" fmla="*/ 0 w 5517475"/>
                <a:gd name="connsiteY26" fmla="*/ 1587383 h 6130481"/>
                <a:gd name="connsiteX27" fmla="*/ 76951 w 5517475"/>
                <a:gd name="connsiteY27" fmla="*/ 1513741 h 6130481"/>
                <a:gd name="connsiteX28" fmla="*/ 510118 w 5517475"/>
                <a:gd name="connsiteY28" fmla="*/ 1107273 h 6130481"/>
                <a:gd name="connsiteX29" fmla="*/ 2549095 w 5517475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517475" h="6130481">
                  <a:moveTo>
                    <a:pt x="2549095" y="0"/>
                  </a:moveTo>
                  <a:cubicBezTo>
                    <a:pt x="3508568" y="0"/>
                    <a:pt x="4219915" y="463445"/>
                    <a:pt x="4804175" y="1134258"/>
                  </a:cubicBezTo>
                  <a:cubicBezTo>
                    <a:pt x="5291694" y="1694109"/>
                    <a:pt x="5723899" y="2516643"/>
                    <a:pt x="5411838" y="3362353"/>
                  </a:cubicBezTo>
                  <a:cubicBezTo>
                    <a:pt x="4993181" y="4496612"/>
                    <a:pt x="5178268" y="4716633"/>
                    <a:pt x="4601621" y="5293280"/>
                  </a:cubicBezTo>
                  <a:cubicBezTo>
                    <a:pt x="4024863" y="5869926"/>
                    <a:pt x="3361551" y="6130481"/>
                    <a:pt x="2481577" y="6130481"/>
                  </a:cubicBezTo>
                  <a:cubicBezTo>
                    <a:pt x="1609329" y="6130481"/>
                    <a:pt x="818932" y="5780127"/>
                    <a:pt x="243517" y="5212325"/>
                  </a:cubicBezTo>
                  <a:cubicBezTo>
                    <a:pt x="170302" y="5140091"/>
                    <a:pt x="100568" y="5064339"/>
                    <a:pt x="34587" y="4985345"/>
                  </a:cubicBezTo>
                  <a:lnTo>
                    <a:pt x="0" y="4939620"/>
                  </a:lnTo>
                  <a:lnTo>
                    <a:pt x="0" y="3799573"/>
                  </a:lnTo>
                  <a:lnTo>
                    <a:pt x="64364" y="3974159"/>
                  </a:lnTo>
                  <a:cubicBezTo>
                    <a:pt x="198841" y="4289243"/>
                    <a:pt x="391429" y="4571632"/>
                    <a:pt x="636644" y="4813600"/>
                  </a:cubicBezTo>
                  <a:cubicBezTo>
                    <a:pt x="1131328" y="5301566"/>
                    <a:pt x="1786578" y="5570406"/>
                    <a:pt x="2481577" y="5570406"/>
                  </a:cubicBezTo>
                  <a:cubicBezTo>
                    <a:pt x="2854550" y="5570406"/>
                    <a:pt x="3171314" y="5516996"/>
                    <a:pt x="3449896" y="5407153"/>
                  </a:cubicBezTo>
                  <a:cubicBezTo>
                    <a:pt x="3723103" y="5299438"/>
                    <a:pt x="3970333" y="5132603"/>
                    <a:pt x="4205695" y="4897241"/>
                  </a:cubicBezTo>
                  <a:cubicBezTo>
                    <a:pt x="4369395" y="4733653"/>
                    <a:pt x="4426836" y="4637358"/>
                    <a:pt x="4461434" y="4564802"/>
                  </a:cubicBezTo>
                  <a:cubicBezTo>
                    <a:pt x="4510701" y="4461453"/>
                    <a:pt x="4543509" y="4330784"/>
                    <a:pt x="4588969" y="4149952"/>
                  </a:cubicBezTo>
                  <a:cubicBezTo>
                    <a:pt x="4646969" y="3918846"/>
                    <a:pt x="4726468" y="3602194"/>
                    <a:pt x="4886585" y="3168421"/>
                  </a:cubicBezTo>
                  <a:cubicBezTo>
                    <a:pt x="4984560" y="2902940"/>
                    <a:pt x="4981760" y="2626037"/>
                    <a:pt x="4877964" y="2321590"/>
                  </a:cubicBezTo>
                  <a:cubicBezTo>
                    <a:pt x="4786260" y="2052526"/>
                    <a:pt x="4614834" y="1769129"/>
                    <a:pt x="4382048" y="1501856"/>
                  </a:cubicBezTo>
                  <a:cubicBezTo>
                    <a:pt x="4110072" y="1189683"/>
                    <a:pt x="3838544" y="962832"/>
                    <a:pt x="3551900" y="808425"/>
                  </a:cubicBezTo>
                  <a:cubicBezTo>
                    <a:pt x="3241183" y="641141"/>
                    <a:pt x="2913222" y="559851"/>
                    <a:pt x="2549095" y="559851"/>
                  </a:cubicBezTo>
                  <a:cubicBezTo>
                    <a:pt x="2253830" y="559851"/>
                    <a:pt x="1988013" y="640134"/>
                    <a:pt x="1712566" y="812008"/>
                  </a:cubicBezTo>
                  <a:cubicBezTo>
                    <a:pt x="1428385" y="989593"/>
                    <a:pt x="1158313" y="1250707"/>
                    <a:pt x="906044" y="1502976"/>
                  </a:cubicBezTo>
                  <a:cubicBezTo>
                    <a:pt x="788140" y="1620769"/>
                    <a:pt x="671579" y="1727700"/>
                    <a:pt x="558825" y="1831049"/>
                  </a:cubicBezTo>
                  <a:cubicBezTo>
                    <a:pt x="340371" y="2031140"/>
                    <a:pt x="151813" y="2204022"/>
                    <a:pt x="25063" y="2389556"/>
                  </a:cubicBezTo>
                  <a:lnTo>
                    <a:pt x="0" y="2432109"/>
                  </a:lnTo>
                  <a:lnTo>
                    <a:pt x="0" y="1587383"/>
                  </a:lnTo>
                  <a:lnTo>
                    <a:pt x="76951" y="1513741"/>
                  </a:lnTo>
                  <a:cubicBezTo>
                    <a:pt x="217918" y="1383294"/>
                    <a:pt x="365956" y="1251435"/>
                    <a:pt x="510118" y="1107273"/>
                  </a:cubicBezTo>
                  <a:cubicBezTo>
                    <a:pt x="1086764" y="530627"/>
                    <a:pt x="1669121" y="0"/>
                    <a:pt x="25490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969A541E-1910-4450-4702-6E052EF5BF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0"/>
              <a:ext cx="5646974" cy="6483075"/>
            </a:xfrm>
            <a:custGeom>
              <a:avLst/>
              <a:gdLst>
                <a:gd name="connsiteX0" fmla="*/ 2405773 w 5646974"/>
                <a:gd name="connsiteY0" fmla="*/ 0 h 6483075"/>
                <a:gd name="connsiteX1" fmla="*/ 5646974 w 5646974"/>
                <a:gd name="connsiteY1" fmla="*/ 3241538 h 6483075"/>
                <a:gd name="connsiteX2" fmla="*/ 2405773 w 5646974"/>
                <a:gd name="connsiteY2" fmla="*/ 6483075 h 6483075"/>
                <a:gd name="connsiteX3" fmla="*/ 113897 w 5646974"/>
                <a:gd name="connsiteY3" fmla="*/ 5533666 h 6483075"/>
                <a:gd name="connsiteX4" fmla="*/ 0 w 5646974"/>
                <a:gd name="connsiteY4" fmla="*/ 5408336 h 6483075"/>
                <a:gd name="connsiteX5" fmla="*/ 0 w 5646974"/>
                <a:gd name="connsiteY5" fmla="*/ 4983659 h 6483075"/>
                <a:gd name="connsiteX6" fmla="*/ 155731 w 5646974"/>
                <a:gd name="connsiteY6" fmla="*/ 5176047 h 6483075"/>
                <a:gd name="connsiteX7" fmla="*/ 1093706 w 5646974"/>
                <a:gd name="connsiteY7" fmla="*/ 5866903 h 6483075"/>
                <a:gd name="connsiteX8" fmla="*/ 1639673 w 5646974"/>
                <a:gd name="connsiteY8" fmla="*/ 6059940 h 6483075"/>
                <a:gd name="connsiteX9" fmla="*/ 1709990 w 5646974"/>
                <a:gd name="connsiteY9" fmla="*/ 6076287 h 6483075"/>
                <a:gd name="connsiteX10" fmla="*/ 1780307 w 5646974"/>
                <a:gd name="connsiteY10" fmla="*/ 6091963 h 6483075"/>
                <a:gd name="connsiteX11" fmla="*/ 1851072 w 5646974"/>
                <a:gd name="connsiteY11" fmla="*/ 6105176 h 6483075"/>
                <a:gd name="connsiteX12" fmla="*/ 1886455 w 5646974"/>
                <a:gd name="connsiteY12" fmla="*/ 6111782 h 6483075"/>
                <a:gd name="connsiteX13" fmla="*/ 1921949 w 5646974"/>
                <a:gd name="connsiteY13" fmla="*/ 6117716 h 6483075"/>
                <a:gd name="connsiteX14" fmla="*/ 2064152 w 5646974"/>
                <a:gd name="connsiteY14" fmla="*/ 6137647 h 6483075"/>
                <a:gd name="connsiteX15" fmla="*/ 2206914 w 5646974"/>
                <a:gd name="connsiteY15" fmla="*/ 6151195 h 6483075"/>
                <a:gd name="connsiteX16" fmla="*/ 2350011 w 5646974"/>
                <a:gd name="connsiteY16" fmla="*/ 6158250 h 6483075"/>
                <a:gd name="connsiteX17" fmla="*/ 2493109 w 5646974"/>
                <a:gd name="connsiteY17" fmla="*/ 6159705 h 6483075"/>
                <a:gd name="connsiteX18" fmla="*/ 2781321 w 5646974"/>
                <a:gd name="connsiteY18" fmla="*/ 6147277 h 6483075"/>
                <a:gd name="connsiteX19" fmla="*/ 3345091 w 5646974"/>
                <a:gd name="connsiteY19" fmla="*/ 6060276 h 6483075"/>
                <a:gd name="connsiteX20" fmla="*/ 3878853 w 5646974"/>
                <a:gd name="connsiteY20" fmla="*/ 5871718 h 6483075"/>
                <a:gd name="connsiteX21" fmla="*/ 4367267 w 5646974"/>
                <a:gd name="connsiteY21" fmla="*/ 5573093 h 6483075"/>
                <a:gd name="connsiteX22" fmla="*/ 4424484 w 5646974"/>
                <a:gd name="connsiteY22" fmla="*/ 5528529 h 6483075"/>
                <a:gd name="connsiteX23" fmla="*/ 4481252 w 5646974"/>
                <a:gd name="connsiteY23" fmla="*/ 5483069 h 6483075"/>
                <a:gd name="connsiteX24" fmla="*/ 4536790 w 5646974"/>
                <a:gd name="connsiteY24" fmla="*/ 5435818 h 6483075"/>
                <a:gd name="connsiteX25" fmla="*/ 4591543 w 5646974"/>
                <a:gd name="connsiteY25" fmla="*/ 5387671 h 6483075"/>
                <a:gd name="connsiteX26" fmla="*/ 4794209 w 5646974"/>
                <a:gd name="connsiteY26" fmla="*/ 5181198 h 6483075"/>
                <a:gd name="connsiteX27" fmla="*/ 4956678 w 5646974"/>
                <a:gd name="connsiteY27" fmla="*/ 4945836 h 6483075"/>
                <a:gd name="connsiteX28" fmla="*/ 4989262 w 5646974"/>
                <a:gd name="connsiteY28" fmla="*/ 4881453 h 6483075"/>
                <a:gd name="connsiteX29" fmla="*/ 5017814 w 5646974"/>
                <a:gd name="connsiteY29" fmla="*/ 4814607 h 6483075"/>
                <a:gd name="connsiteX30" fmla="*/ 5044127 w 5646974"/>
                <a:gd name="connsiteY30" fmla="*/ 4746193 h 6483075"/>
                <a:gd name="connsiteX31" fmla="*/ 5068425 w 5646974"/>
                <a:gd name="connsiteY31" fmla="*/ 4676436 h 6483075"/>
                <a:gd name="connsiteX32" fmla="*/ 5154641 w 5646974"/>
                <a:gd name="connsiteY32" fmla="*/ 4390352 h 6483075"/>
                <a:gd name="connsiteX33" fmla="*/ 5196854 w 5646974"/>
                <a:gd name="connsiteY33" fmla="*/ 4246134 h 6483075"/>
                <a:gd name="connsiteX34" fmla="*/ 5240299 w 5646974"/>
                <a:gd name="connsiteY34" fmla="*/ 4102140 h 6483075"/>
                <a:gd name="connsiteX35" fmla="*/ 5432440 w 5646974"/>
                <a:gd name="connsiteY35" fmla="*/ 3532884 h 6483075"/>
                <a:gd name="connsiteX36" fmla="*/ 5528846 w 5646974"/>
                <a:gd name="connsiteY36" fmla="*/ 2951647 h 6483075"/>
                <a:gd name="connsiteX37" fmla="*/ 5495927 w 5646974"/>
                <a:gd name="connsiteY37" fmla="*/ 2658733 h 6483075"/>
                <a:gd name="connsiteX38" fmla="*/ 5480027 w 5646974"/>
                <a:gd name="connsiteY38" fmla="*/ 2586848 h 6483075"/>
                <a:gd name="connsiteX39" fmla="*/ 5461328 w 5646974"/>
                <a:gd name="connsiteY39" fmla="*/ 2515635 h 6483075"/>
                <a:gd name="connsiteX40" fmla="*/ 5439605 w 5646974"/>
                <a:gd name="connsiteY40" fmla="*/ 2445317 h 6483075"/>
                <a:gd name="connsiteX41" fmla="*/ 5415532 w 5646974"/>
                <a:gd name="connsiteY41" fmla="*/ 2375896 h 6483075"/>
                <a:gd name="connsiteX42" fmla="*/ 5144564 w 5646974"/>
                <a:gd name="connsiteY42" fmla="*/ 1857138 h 6483075"/>
                <a:gd name="connsiteX43" fmla="*/ 4774838 w 5646974"/>
                <a:gd name="connsiteY43" fmla="*/ 1405450 h 6483075"/>
                <a:gd name="connsiteX44" fmla="*/ 4345769 w 5646974"/>
                <a:gd name="connsiteY44" fmla="*/ 1012323 h 6483075"/>
                <a:gd name="connsiteX45" fmla="*/ 4115334 w 5646974"/>
                <a:gd name="connsiteY45" fmla="*/ 841344 h 6483075"/>
                <a:gd name="connsiteX46" fmla="*/ 3874038 w 5646974"/>
                <a:gd name="connsiteY46" fmla="*/ 691528 h 6483075"/>
                <a:gd name="connsiteX47" fmla="*/ 3359535 w 5646974"/>
                <a:gd name="connsiteY47" fmla="*/ 468819 h 6483075"/>
                <a:gd name="connsiteX48" fmla="*/ 2811105 w 5646974"/>
                <a:gd name="connsiteY48" fmla="*/ 366031 h 6483075"/>
                <a:gd name="connsiteX49" fmla="*/ 2741124 w 5646974"/>
                <a:gd name="connsiteY49" fmla="*/ 361440 h 6483075"/>
                <a:gd name="connsiteX50" fmla="*/ 2671030 w 5646974"/>
                <a:gd name="connsiteY50" fmla="*/ 358417 h 6483075"/>
                <a:gd name="connsiteX51" fmla="*/ 2600713 w 5646974"/>
                <a:gd name="connsiteY51" fmla="*/ 357521 h 6483075"/>
                <a:gd name="connsiteX52" fmla="*/ 2531739 w 5646974"/>
                <a:gd name="connsiteY52" fmla="*/ 358529 h 6483075"/>
                <a:gd name="connsiteX53" fmla="*/ 2259988 w 5646974"/>
                <a:gd name="connsiteY53" fmla="*/ 385289 h 6483075"/>
                <a:gd name="connsiteX54" fmla="*/ 1740670 w 5646974"/>
                <a:gd name="connsiteY54" fmla="*/ 553917 h 6483075"/>
                <a:gd name="connsiteX55" fmla="*/ 1264124 w 5646974"/>
                <a:gd name="connsiteY55" fmla="*/ 853549 h 6483075"/>
                <a:gd name="connsiteX56" fmla="*/ 823074 w 5646974"/>
                <a:gd name="connsiteY56" fmla="*/ 1234136 h 6483075"/>
                <a:gd name="connsiteX57" fmla="*/ 715694 w 5646974"/>
                <a:gd name="connsiteY57" fmla="*/ 1336252 h 6483075"/>
                <a:gd name="connsiteX58" fmla="*/ 606859 w 5646974"/>
                <a:gd name="connsiteY58" fmla="*/ 1440945 h 6483075"/>
                <a:gd name="connsiteX59" fmla="*/ 382023 w 5646974"/>
                <a:gd name="connsiteY59" fmla="*/ 1646074 h 6483075"/>
                <a:gd name="connsiteX60" fmla="*/ 158531 w 5646974"/>
                <a:gd name="connsiteY60" fmla="*/ 1843813 h 6483075"/>
                <a:gd name="connsiteX61" fmla="*/ 0 w 5646974"/>
                <a:gd name="connsiteY61" fmla="*/ 1991775 h 6483075"/>
                <a:gd name="connsiteX62" fmla="*/ 0 w 5646974"/>
                <a:gd name="connsiteY62" fmla="*/ 1074740 h 6483075"/>
                <a:gd name="connsiteX63" fmla="*/ 113897 w 5646974"/>
                <a:gd name="connsiteY63" fmla="*/ 949410 h 6483075"/>
                <a:gd name="connsiteX64" fmla="*/ 2405773 w 5646974"/>
                <a:gd name="connsiteY64" fmla="*/ 0 h 6483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5646974" h="6483075">
                  <a:moveTo>
                    <a:pt x="2405773" y="0"/>
                  </a:moveTo>
                  <a:cubicBezTo>
                    <a:pt x="4195841" y="0"/>
                    <a:pt x="5646974" y="1451246"/>
                    <a:pt x="5646974" y="3241538"/>
                  </a:cubicBezTo>
                  <a:cubicBezTo>
                    <a:pt x="5646974" y="5031830"/>
                    <a:pt x="4195841" y="6483075"/>
                    <a:pt x="2405773" y="6483075"/>
                  </a:cubicBezTo>
                  <a:cubicBezTo>
                    <a:pt x="1510739" y="6483075"/>
                    <a:pt x="700439" y="6120264"/>
                    <a:pt x="113897" y="5533666"/>
                  </a:cubicBezTo>
                  <a:lnTo>
                    <a:pt x="0" y="5408336"/>
                  </a:lnTo>
                  <a:lnTo>
                    <a:pt x="0" y="4983659"/>
                  </a:lnTo>
                  <a:lnTo>
                    <a:pt x="155731" y="5176047"/>
                  </a:lnTo>
                  <a:cubicBezTo>
                    <a:pt x="417742" y="5469073"/>
                    <a:pt x="741224" y="5704211"/>
                    <a:pt x="1093706" y="5866903"/>
                  </a:cubicBezTo>
                  <a:cubicBezTo>
                    <a:pt x="1269947" y="5948418"/>
                    <a:pt x="1453018" y="6013137"/>
                    <a:pt x="1639673" y="6059940"/>
                  </a:cubicBezTo>
                  <a:lnTo>
                    <a:pt x="1709990" y="6076287"/>
                  </a:lnTo>
                  <a:cubicBezTo>
                    <a:pt x="1733504" y="6081550"/>
                    <a:pt x="1756570" y="6088156"/>
                    <a:pt x="1780307" y="6091963"/>
                  </a:cubicBezTo>
                  <a:lnTo>
                    <a:pt x="1851072" y="6105176"/>
                  </a:lnTo>
                  <a:lnTo>
                    <a:pt x="1886455" y="6111782"/>
                  </a:lnTo>
                  <a:cubicBezTo>
                    <a:pt x="1898212" y="6114021"/>
                    <a:pt x="1909969" y="6116373"/>
                    <a:pt x="1921949" y="6117716"/>
                  </a:cubicBezTo>
                  <a:cubicBezTo>
                    <a:pt x="1969425" y="6124323"/>
                    <a:pt x="2016676" y="6131489"/>
                    <a:pt x="2064152" y="6137647"/>
                  </a:cubicBezTo>
                  <a:cubicBezTo>
                    <a:pt x="2111851" y="6141790"/>
                    <a:pt x="2159438" y="6146381"/>
                    <a:pt x="2206914" y="6151195"/>
                  </a:cubicBezTo>
                  <a:lnTo>
                    <a:pt x="2350011" y="6158250"/>
                  </a:lnTo>
                  <a:cubicBezTo>
                    <a:pt x="2397711" y="6159593"/>
                    <a:pt x="2445410" y="6159146"/>
                    <a:pt x="2493109" y="6159705"/>
                  </a:cubicBezTo>
                  <a:cubicBezTo>
                    <a:pt x="2589068" y="6158137"/>
                    <a:pt x="2685922" y="6154666"/>
                    <a:pt x="2781321" y="6147277"/>
                  </a:cubicBezTo>
                  <a:cubicBezTo>
                    <a:pt x="2972566" y="6132944"/>
                    <a:pt x="3161348" y="6105288"/>
                    <a:pt x="3345091" y="6060276"/>
                  </a:cubicBezTo>
                  <a:cubicBezTo>
                    <a:pt x="3528834" y="6015375"/>
                    <a:pt x="3707539" y="5952785"/>
                    <a:pt x="3878853" y="5871718"/>
                  </a:cubicBezTo>
                  <a:cubicBezTo>
                    <a:pt x="4050167" y="5790428"/>
                    <a:pt x="4213084" y="5689318"/>
                    <a:pt x="4367267" y="5573093"/>
                  </a:cubicBezTo>
                  <a:lnTo>
                    <a:pt x="4424484" y="5528529"/>
                  </a:lnTo>
                  <a:cubicBezTo>
                    <a:pt x="4443631" y="5513637"/>
                    <a:pt x="4463113" y="5499193"/>
                    <a:pt x="4481252" y="5483069"/>
                  </a:cubicBezTo>
                  <a:lnTo>
                    <a:pt x="4536790" y="5435818"/>
                  </a:lnTo>
                  <a:cubicBezTo>
                    <a:pt x="4555265" y="5419918"/>
                    <a:pt x="4574188" y="5404466"/>
                    <a:pt x="4591543" y="5387671"/>
                  </a:cubicBezTo>
                  <a:cubicBezTo>
                    <a:pt x="4662980" y="5321944"/>
                    <a:pt x="4733074" y="5254650"/>
                    <a:pt x="4794209" y="5181198"/>
                  </a:cubicBezTo>
                  <a:cubicBezTo>
                    <a:pt x="4857808" y="5109089"/>
                    <a:pt x="4910434" y="5029926"/>
                    <a:pt x="4956678" y="4945836"/>
                  </a:cubicBezTo>
                  <a:cubicBezTo>
                    <a:pt x="4967651" y="4924450"/>
                    <a:pt x="4978624" y="4903064"/>
                    <a:pt x="4989262" y="4881453"/>
                  </a:cubicBezTo>
                  <a:lnTo>
                    <a:pt x="5017814" y="4814607"/>
                  </a:lnTo>
                  <a:cubicBezTo>
                    <a:pt x="5027891" y="4792549"/>
                    <a:pt x="5035393" y="4769035"/>
                    <a:pt x="5044127" y="4746193"/>
                  </a:cubicBezTo>
                  <a:cubicBezTo>
                    <a:pt x="5052636" y="4723128"/>
                    <a:pt x="5061146" y="4700174"/>
                    <a:pt x="5068425" y="4676436"/>
                  </a:cubicBezTo>
                  <a:cubicBezTo>
                    <a:pt x="5099552" y="4582717"/>
                    <a:pt x="5126985" y="4486422"/>
                    <a:pt x="5154641" y="4390352"/>
                  </a:cubicBezTo>
                  <a:lnTo>
                    <a:pt x="5196854" y="4246134"/>
                  </a:lnTo>
                  <a:lnTo>
                    <a:pt x="5240299" y="4102140"/>
                  </a:lnTo>
                  <a:cubicBezTo>
                    <a:pt x="5299195" y="3910560"/>
                    <a:pt x="5364697" y="3721330"/>
                    <a:pt x="5432440" y="3532884"/>
                  </a:cubicBezTo>
                  <a:cubicBezTo>
                    <a:pt x="5500294" y="3346902"/>
                    <a:pt x="5533549" y="3148714"/>
                    <a:pt x="5528846" y="2951647"/>
                  </a:cubicBezTo>
                  <a:cubicBezTo>
                    <a:pt x="5526831" y="2853113"/>
                    <a:pt x="5515409" y="2755027"/>
                    <a:pt x="5495927" y="2658733"/>
                  </a:cubicBezTo>
                  <a:cubicBezTo>
                    <a:pt x="5491112" y="2634659"/>
                    <a:pt x="5486297" y="2610585"/>
                    <a:pt x="5480027" y="2586848"/>
                  </a:cubicBezTo>
                  <a:cubicBezTo>
                    <a:pt x="5474205" y="2562998"/>
                    <a:pt x="5468718" y="2539036"/>
                    <a:pt x="5461328" y="2515635"/>
                  </a:cubicBezTo>
                  <a:cubicBezTo>
                    <a:pt x="5454386" y="2492009"/>
                    <a:pt x="5447668" y="2468495"/>
                    <a:pt x="5439605" y="2445317"/>
                  </a:cubicBezTo>
                  <a:cubicBezTo>
                    <a:pt x="5431879" y="2422028"/>
                    <a:pt x="5424378" y="2398738"/>
                    <a:pt x="5415532" y="2375896"/>
                  </a:cubicBezTo>
                  <a:cubicBezTo>
                    <a:pt x="5347790" y="2191817"/>
                    <a:pt x="5254071" y="2018599"/>
                    <a:pt x="5144564" y="1857138"/>
                  </a:cubicBezTo>
                  <a:cubicBezTo>
                    <a:pt x="5034946" y="1695565"/>
                    <a:pt x="4909762" y="1545301"/>
                    <a:pt x="4774838" y="1405450"/>
                  </a:cubicBezTo>
                  <a:cubicBezTo>
                    <a:pt x="4638907" y="1265040"/>
                    <a:pt x="4496145" y="1132131"/>
                    <a:pt x="4345769" y="1012323"/>
                  </a:cubicBezTo>
                  <a:cubicBezTo>
                    <a:pt x="4270749" y="952195"/>
                    <a:pt x="4194273" y="894642"/>
                    <a:pt x="4115334" y="841344"/>
                  </a:cubicBezTo>
                  <a:cubicBezTo>
                    <a:pt x="4037067" y="787263"/>
                    <a:pt x="3956336" y="737548"/>
                    <a:pt x="3874038" y="691528"/>
                  </a:cubicBezTo>
                  <a:cubicBezTo>
                    <a:pt x="3709554" y="599712"/>
                    <a:pt x="3537792" y="523349"/>
                    <a:pt x="3359535" y="468819"/>
                  </a:cubicBezTo>
                  <a:cubicBezTo>
                    <a:pt x="3181278" y="414514"/>
                    <a:pt x="2997311" y="380699"/>
                    <a:pt x="2811105" y="366031"/>
                  </a:cubicBezTo>
                  <a:cubicBezTo>
                    <a:pt x="2787703" y="364575"/>
                    <a:pt x="2764525" y="362448"/>
                    <a:pt x="2741124" y="361440"/>
                  </a:cubicBezTo>
                  <a:lnTo>
                    <a:pt x="2671030" y="358417"/>
                  </a:lnTo>
                  <a:lnTo>
                    <a:pt x="2600713" y="357521"/>
                  </a:lnTo>
                  <a:cubicBezTo>
                    <a:pt x="2577087" y="356961"/>
                    <a:pt x="2554805" y="358305"/>
                    <a:pt x="2531739" y="358529"/>
                  </a:cubicBezTo>
                  <a:cubicBezTo>
                    <a:pt x="2440259" y="360992"/>
                    <a:pt x="2349564" y="370285"/>
                    <a:pt x="2259988" y="385289"/>
                  </a:cubicBezTo>
                  <a:cubicBezTo>
                    <a:pt x="2080723" y="415521"/>
                    <a:pt x="1906945" y="473634"/>
                    <a:pt x="1740670" y="553917"/>
                  </a:cubicBezTo>
                  <a:cubicBezTo>
                    <a:pt x="1574506" y="634647"/>
                    <a:pt x="1415844" y="737100"/>
                    <a:pt x="1264124" y="853549"/>
                  </a:cubicBezTo>
                  <a:cubicBezTo>
                    <a:pt x="1112181" y="969886"/>
                    <a:pt x="966508" y="1099212"/>
                    <a:pt x="823074" y="1234136"/>
                  </a:cubicBezTo>
                  <a:cubicBezTo>
                    <a:pt x="787131" y="1267951"/>
                    <a:pt x="751413" y="1301990"/>
                    <a:pt x="715694" y="1336252"/>
                  </a:cubicBezTo>
                  <a:lnTo>
                    <a:pt x="606859" y="1440945"/>
                  </a:lnTo>
                  <a:cubicBezTo>
                    <a:pt x="532623" y="1511374"/>
                    <a:pt x="457267" y="1579452"/>
                    <a:pt x="382023" y="1646074"/>
                  </a:cubicBezTo>
                  <a:lnTo>
                    <a:pt x="158531" y="1843813"/>
                  </a:lnTo>
                  <a:lnTo>
                    <a:pt x="0" y="1991775"/>
                  </a:lnTo>
                  <a:lnTo>
                    <a:pt x="0" y="1074740"/>
                  </a:lnTo>
                  <a:lnTo>
                    <a:pt x="113897" y="949410"/>
                  </a:lnTo>
                  <a:cubicBezTo>
                    <a:pt x="700439" y="362812"/>
                    <a:pt x="1510739" y="0"/>
                    <a:pt x="2405773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3A3B3FCE-F0B6-93AE-5A74-537260F4F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2023236"/>
            <a:ext cx="3659777" cy="282090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Waar moet je aan denken?</a:t>
            </a:r>
          </a:p>
        </p:txBody>
      </p:sp>
      <p:graphicFrame>
        <p:nvGraphicFramePr>
          <p:cNvPr id="46" name="Titel 1">
            <a:extLst>
              <a:ext uri="{FF2B5EF4-FFF2-40B4-BE49-F238E27FC236}">
                <a16:creationId xmlns:a16="http://schemas.microsoft.com/office/drawing/2014/main" id="{38E6D028-AA2F-BBD0-A674-86771396B0B5}"/>
              </a:ext>
            </a:extLst>
          </p:cNvPr>
          <p:cNvGraphicFramePr/>
          <p:nvPr/>
        </p:nvGraphicFramePr>
        <p:xfrm>
          <a:off x="6091238" y="285134"/>
          <a:ext cx="5115491" cy="6483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Tijdelijke aanduiding voor inhoud 4" descr="Afbeelding met tekst, schermopname, Lettertype, ontwerp&#10;&#10;Automatisch gegenereerde beschrijving">
            <a:extLst>
              <a:ext uri="{FF2B5EF4-FFF2-40B4-BE49-F238E27FC236}">
                <a16:creationId xmlns:a16="http://schemas.microsoft.com/office/drawing/2014/main" id="{07BF3D7F-56FE-B1E2-6EF9-44C6DD015D15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 t="14431"/>
          <a:stretch/>
        </p:blipFill>
        <p:spPr>
          <a:xfrm>
            <a:off x="5966715" y="9108"/>
            <a:ext cx="3973698" cy="6759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21760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D95FADA-53E0-3889-A248-E5301C11C0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Rectangle 22">
            <a:extLst>
              <a:ext uri="{FF2B5EF4-FFF2-40B4-BE49-F238E27FC236}">
                <a16:creationId xmlns:a16="http://schemas.microsoft.com/office/drawing/2014/main" id="{21275E02-7897-1187-8AB6-EED86CCC9E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24">
            <a:extLst>
              <a:ext uri="{FF2B5EF4-FFF2-40B4-BE49-F238E27FC236}">
                <a16:creationId xmlns:a16="http://schemas.microsoft.com/office/drawing/2014/main" id="{019D19C6-9D8F-E7F6-8189-B6FDDB9DE4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30095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45" name="Group 26">
            <a:extLst>
              <a:ext uri="{FF2B5EF4-FFF2-40B4-BE49-F238E27FC236}">
                <a16:creationId xmlns:a16="http://schemas.microsoft.com/office/drawing/2014/main" id="{11098E12-4D2F-CAAE-12A4-43C61FE28E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05" y="-11219"/>
            <a:ext cx="5646974" cy="6483075"/>
            <a:chOff x="-19221" y="0"/>
            <a:chExt cx="5646974" cy="6483075"/>
          </a:xfrm>
        </p:grpSpPr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31760B1-C954-3B3C-79C9-07F0194A97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116610"/>
              <a:ext cx="5535001" cy="6250127"/>
            </a:xfrm>
            <a:custGeom>
              <a:avLst/>
              <a:gdLst>
                <a:gd name="connsiteX0" fmla="*/ 2510242 w 5535001"/>
                <a:gd name="connsiteY0" fmla="*/ 174 h 6250127"/>
                <a:gd name="connsiteX1" fmla="*/ 2550551 w 5535001"/>
                <a:gd name="connsiteY1" fmla="*/ 510 h 6250127"/>
                <a:gd name="connsiteX2" fmla="*/ 2629490 w 5535001"/>
                <a:gd name="connsiteY2" fmla="*/ 3757 h 6250127"/>
                <a:gd name="connsiteX3" fmla="*/ 2708317 w 5535001"/>
                <a:gd name="connsiteY3" fmla="*/ 7229 h 6250127"/>
                <a:gd name="connsiteX4" fmla="*/ 2787256 w 5535001"/>
                <a:gd name="connsiteY4" fmla="*/ 14619 h 6250127"/>
                <a:gd name="connsiteX5" fmla="*/ 3408467 w 5535001"/>
                <a:gd name="connsiteY5" fmla="*/ 145064 h 6250127"/>
                <a:gd name="connsiteX6" fmla="*/ 3557723 w 5535001"/>
                <a:gd name="connsiteY6" fmla="*/ 199593 h 6250127"/>
                <a:gd name="connsiteX7" fmla="*/ 3594337 w 5535001"/>
                <a:gd name="connsiteY7" fmla="*/ 214597 h 6250127"/>
                <a:gd name="connsiteX8" fmla="*/ 3630616 w 5535001"/>
                <a:gd name="connsiteY8" fmla="*/ 230385 h 6250127"/>
                <a:gd name="connsiteX9" fmla="*/ 3703172 w 5535001"/>
                <a:gd name="connsiteY9" fmla="*/ 262073 h 6250127"/>
                <a:gd name="connsiteX10" fmla="*/ 3739003 w 5535001"/>
                <a:gd name="connsiteY10" fmla="*/ 278756 h 6250127"/>
                <a:gd name="connsiteX11" fmla="*/ 3756806 w 5535001"/>
                <a:gd name="connsiteY11" fmla="*/ 287266 h 6250127"/>
                <a:gd name="connsiteX12" fmla="*/ 3773714 w 5535001"/>
                <a:gd name="connsiteY12" fmla="*/ 297567 h 6250127"/>
                <a:gd name="connsiteX13" fmla="*/ 3840784 w 5535001"/>
                <a:gd name="connsiteY13" fmla="*/ 339332 h 6250127"/>
                <a:gd name="connsiteX14" fmla="*/ 3873927 w 5535001"/>
                <a:gd name="connsiteY14" fmla="*/ 360495 h 6250127"/>
                <a:gd name="connsiteX15" fmla="*/ 3906062 w 5535001"/>
                <a:gd name="connsiteY15" fmla="*/ 383001 h 6250127"/>
                <a:gd name="connsiteX16" fmla="*/ 3969662 w 5535001"/>
                <a:gd name="connsiteY16" fmla="*/ 428572 h 6250127"/>
                <a:gd name="connsiteX17" fmla="*/ 4423029 w 5535001"/>
                <a:gd name="connsiteY17" fmla="*/ 837600 h 6250127"/>
                <a:gd name="connsiteX18" fmla="*/ 4474647 w 5535001"/>
                <a:gd name="connsiteY18" fmla="*/ 891569 h 6250127"/>
                <a:gd name="connsiteX19" fmla="*/ 4524250 w 5535001"/>
                <a:gd name="connsiteY19" fmla="*/ 946883 h 6250127"/>
                <a:gd name="connsiteX20" fmla="*/ 4573965 w 5535001"/>
                <a:gd name="connsiteY20" fmla="*/ 1001748 h 6250127"/>
                <a:gd name="connsiteX21" fmla="*/ 4622224 w 5535001"/>
                <a:gd name="connsiteY21" fmla="*/ 1057509 h 6250127"/>
                <a:gd name="connsiteX22" fmla="*/ 4717510 w 5535001"/>
                <a:gd name="connsiteY22" fmla="*/ 1169143 h 6250127"/>
                <a:gd name="connsiteX23" fmla="*/ 4764986 w 5535001"/>
                <a:gd name="connsiteY23" fmla="*/ 1224681 h 6250127"/>
                <a:gd name="connsiteX24" fmla="*/ 4813021 w 5535001"/>
                <a:gd name="connsiteY24" fmla="*/ 1279994 h 6250127"/>
                <a:gd name="connsiteX25" fmla="*/ 5001915 w 5535001"/>
                <a:gd name="connsiteY25" fmla="*/ 1506846 h 6250127"/>
                <a:gd name="connsiteX26" fmla="*/ 5170542 w 5535001"/>
                <a:gd name="connsiteY26" fmla="*/ 1751165 h 6250127"/>
                <a:gd name="connsiteX27" fmla="*/ 5428969 w 5535001"/>
                <a:gd name="connsiteY27" fmla="*/ 2293660 h 6250127"/>
                <a:gd name="connsiteX28" fmla="*/ 5534893 w 5535001"/>
                <a:gd name="connsiteY28" fmla="*/ 2899307 h 6250127"/>
                <a:gd name="connsiteX29" fmla="*/ 5508804 w 5535001"/>
                <a:gd name="connsiteY29" fmla="*/ 3211144 h 6250127"/>
                <a:gd name="connsiteX30" fmla="*/ 5426282 w 5535001"/>
                <a:gd name="connsiteY30" fmla="*/ 3513352 h 6250127"/>
                <a:gd name="connsiteX31" fmla="*/ 5248250 w 5535001"/>
                <a:gd name="connsiteY31" fmla="*/ 4030542 h 6250127"/>
                <a:gd name="connsiteX32" fmla="*/ 5208612 w 5535001"/>
                <a:gd name="connsiteY32" fmla="*/ 4161771 h 6250127"/>
                <a:gd name="connsiteX33" fmla="*/ 5170318 w 5535001"/>
                <a:gd name="connsiteY33" fmla="*/ 4294680 h 6250127"/>
                <a:gd name="connsiteX34" fmla="*/ 5132248 w 5535001"/>
                <a:gd name="connsiteY34" fmla="*/ 4430164 h 6250127"/>
                <a:gd name="connsiteX35" fmla="*/ 5112765 w 5535001"/>
                <a:gd name="connsiteY35" fmla="*/ 4498914 h 6250127"/>
                <a:gd name="connsiteX36" fmla="*/ 5091715 w 5535001"/>
                <a:gd name="connsiteY36" fmla="*/ 4569119 h 6250127"/>
                <a:gd name="connsiteX37" fmla="*/ 5068985 w 5535001"/>
                <a:gd name="connsiteY37" fmla="*/ 4640220 h 6250127"/>
                <a:gd name="connsiteX38" fmla="*/ 5043904 w 5535001"/>
                <a:gd name="connsiteY38" fmla="*/ 4712105 h 6250127"/>
                <a:gd name="connsiteX39" fmla="*/ 5015799 w 5535001"/>
                <a:gd name="connsiteY39" fmla="*/ 4784438 h 6250127"/>
                <a:gd name="connsiteX40" fmla="*/ 4982880 w 5535001"/>
                <a:gd name="connsiteY40" fmla="*/ 4856435 h 6250127"/>
                <a:gd name="connsiteX41" fmla="*/ 4817276 w 5535001"/>
                <a:gd name="connsiteY41" fmla="*/ 5125275 h 6250127"/>
                <a:gd name="connsiteX42" fmla="*/ 4618753 w 5535001"/>
                <a:gd name="connsiteY42" fmla="*/ 5355374 h 6250127"/>
                <a:gd name="connsiteX43" fmla="*/ 4566575 w 5535001"/>
                <a:gd name="connsiteY43" fmla="*/ 5408560 h 6250127"/>
                <a:gd name="connsiteX44" fmla="*/ 4513837 w 5535001"/>
                <a:gd name="connsiteY44" fmla="*/ 5461186 h 6250127"/>
                <a:gd name="connsiteX45" fmla="*/ 4459531 w 5535001"/>
                <a:gd name="connsiteY45" fmla="*/ 5512580 h 6250127"/>
                <a:gd name="connsiteX46" fmla="*/ 4404554 w 5535001"/>
                <a:gd name="connsiteY46" fmla="*/ 5563526 h 6250127"/>
                <a:gd name="connsiteX47" fmla="*/ 4348009 w 5535001"/>
                <a:gd name="connsiteY47" fmla="*/ 5613017 h 6250127"/>
                <a:gd name="connsiteX48" fmla="*/ 4290568 w 5535001"/>
                <a:gd name="connsiteY48" fmla="*/ 5661948 h 6250127"/>
                <a:gd name="connsiteX49" fmla="*/ 4276124 w 5535001"/>
                <a:gd name="connsiteY49" fmla="*/ 5674153 h 6250127"/>
                <a:gd name="connsiteX50" fmla="*/ 4261120 w 5535001"/>
                <a:gd name="connsiteY50" fmla="*/ 5685798 h 6250127"/>
                <a:gd name="connsiteX51" fmla="*/ 4231112 w 5535001"/>
                <a:gd name="connsiteY51" fmla="*/ 5708976 h 6250127"/>
                <a:gd name="connsiteX52" fmla="*/ 4170984 w 5535001"/>
                <a:gd name="connsiteY52" fmla="*/ 5755443 h 6250127"/>
                <a:gd name="connsiteX53" fmla="*/ 4046025 w 5535001"/>
                <a:gd name="connsiteY53" fmla="*/ 5843228 h 6250127"/>
                <a:gd name="connsiteX54" fmla="*/ 3915356 w 5535001"/>
                <a:gd name="connsiteY54" fmla="*/ 5923735 h 6250127"/>
                <a:gd name="connsiteX55" fmla="*/ 3346323 w 5535001"/>
                <a:gd name="connsiteY55" fmla="*/ 6158872 h 6250127"/>
                <a:gd name="connsiteX56" fmla="*/ 2743476 w 5535001"/>
                <a:gd name="connsiteY56" fmla="*/ 6247328 h 6250127"/>
                <a:gd name="connsiteX57" fmla="*/ 2668120 w 5535001"/>
                <a:gd name="connsiteY57" fmla="*/ 6249344 h 6250127"/>
                <a:gd name="connsiteX58" fmla="*/ 2630498 w 5535001"/>
                <a:gd name="connsiteY58" fmla="*/ 6250127 h 6250127"/>
                <a:gd name="connsiteX59" fmla="*/ 2592988 w 5535001"/>
                <a:gd name="connsiteY59" fmla="*/ 6249568 h 6250127"/>
                <a:gd name="connsiteX60" fmla="*/ 2518080 w 5535001"/>
                <a:gd name="connsiteY60" fmla="*/ 6247777 h 6250127"/>
                <a:gd name="connsiteX61" fmla="*/ 2442948 w 5535001"/>
                <a:gd name="connsiteY61" fmla="*/ 6244529 h 6250127"/>
                <a:gd name="connsiteX62" fmla="*/ 2291676 w 5535001"/>
                <a:gd name="connsiteY62" fmla="*/ 6232213 h 6250127"/>
                <a:gd name="connsiteX63" fmla="*/ 2141412 w 5535001"/>
                <a:gd name="connsiteY63" fmla="*/ 6212394 h 6250127"/>
                <a:gd name="connsiteX64" fmla="*/ 1992715 w 5535001"/>
                <a:gd name="connsiteY64" fmla="*/ 6184961 h 6250127"/>
                <a:gd name="connsiteX65" fmla="*/ 1845811 w 5535001"/>
                <a:gd name="connsiteY65" fmla="*/ 6151034 h 6250127"/>
                <a:gd name="connsiteX66" fmla="*/ 1701033 w 5535001"/>
                <a:gd name="connsiteY66" fmla="*/ 6110724 h 6250127"/>
                <a:gd name="connsiteX67" fmla="*/ 1629484 w 5535001"/>
                <a:gd name="connsiteY67" fmla="*/ 6088219 h 6250127"/>
                <a:gd name="connsiteX68" fmla="*/ 1558383 w 5535001"/>
                <a:gd name="connsiteY68" fmla="*/ 6064929 h 6250127"/>
                <a:gd name="connsiteX69" fmla="*/ 1011968 w 5535001"/>
                <a:gd name="connsiteY69" fmla="*/ 5828896 h 6250127"/>
                <a:gd name="connsiteX70" fmla="*/ 511237 w 5535001"/>
                <a:gd name="connsiteY70" fmla="*/ 5512356 h 6250127"/>
                <a:gd name="connsiteX71" fmla="*/ 395572 w 5535001"/>
                <a:gd name="connsiteY71" fmla="*/ 5419757 h 6250127"/>
                <a:gd name="connsiteX72" fmla="*/ 284722 w 5535001"/>
                <a:gd name="connsiteY72" fmla="*/ 5321559 h 6250127"/>
                <a:gd name="connsiteX73" fmla="*/ 257513 w 5535001"/>
                <a:gd name="connsiteY73" fmla="*/ 5296477 h 6250127"/>
                <a:gd name="connsiteX74" fmla="*/ 243853 w 5535001"/>
                <a:gd name="connsiteY74" fmla="*/ 5283937 h 6250127"/>
                <a:gd name="connsiteX75" fmla="*/ 230752 w 5535001"/>
                <a:gd name="connsiteY75" fmla="*/ 5270836 h 6250127"/>
                <a:gd name="connsiteX76" fmla="*/ 178574 w 5535001"/>
                <a:gd name="connsiteY76" fmla="*/ 5218322 h 6250127"/>
                <a:gd name="connsiteX77" fmla="*/ 126508 w 5535001"/>
                <a:gd name="connsiteY77" fmla="*/ 5165584 h 6250127"/>
                <a:gd name="connsiteX78" fmla="*/ 76345 w 5535001"/>
                <a:gd name="connsiteY78" fmla="*/ 5111167 h 6250127"/>
                <a:gd name="connsiteX79" fmla="*/ 26407 w 5535001"/>
                <a:gd name="connsiteY79" fmla="*/ 5056413 h 6250127"/>
                <a:gd name="connsiteX80" fmla="*/ 0 w 5535001"/>
                <a:gd name="connsiteY80" fmla="*/ 5024776 h 6250127"/>
                <a:gd name="connsiteX81" fmla="*/ 0 w 5535001"/>
                <a:gd name="connsiteY81" fmla="*/ 4492798 h 6250127"/>
                <a:gd name="connsiteX82" fmla="*/ 28534 w 5535001"/>
                <a:gd name="connsiteY82" fmla="*/ 4537879 h 6250127"/>
                <a:gd name="connsiteX83" fmla="*/ 66604 w 5535001"/>
                <a:gd name="connsiteY83" fmla="*/ 4592745 h 6250127"/>
                <a:gd name="connsiteX84" fmla="*/ 104114 w 5535001"/>
                <a:gd name="connsiteY84" fmla="*/ 4647834 h 6250127"/>
                <a:gd name="connsiteX85" fmla="*/ 143751 w 5535001"/>
                <a:gd name="connsiteY85" fmla="*/ 4701580 h 6250127"/>
                <a:gd name="connsiteX86" fmla="*/ 182717 w 5535001"/>
                <a:gd name="connsiteY86" fmla="*/ 4755773 h 6250127"/>
                <a:gd name="connsiteX87" fmla="*/ 223810 w 5535001"/>
                <a:gd name="connsiteY87" fmla="*/ 4808399 h 6250127"/>
                <a:gd name="connsiteX88" fmla="*/ 264679 w 5535001"/>
                <a:gd name="connsiteY88" fmla="*/ 4861249 h 6250127"/>
                <a:gd name="connsiteX89" fmla="*/ 307788 w 5535001"/>
                <a:gd name="connsiteY89" fmla="*/ 4912420 h 6250127"/>
                <a:gd name="connsiteX90" fmla="*/ 351232 w 5535001"/>
                <a:gd name="connsiteY90" fmla="*/ 4963254 h 6250127"/>
                <a:gd name="connsiteX91" fmla="*/ 397028 w 5535001"/>
                <a:gd name="connsiteY91" fmla="*/ 5012185 h 6250127"/>
                <a:gd name="connsiteX92" fmla="*/ 443496 w 5535001"/>
                <a:gd name="connsiteY92" fmla="*/ 5060444 h 6250127"/>
                <a:gd name="connsiteX93" fmla="*/ 455140 w 5535001"/>
                <a:gd name="connsiteY93" fmla="*/ 5072537 h 6250127"/>
                <a:gd name="connsiteX94" fmla="*/ 467345 w 5535001"/>
                <a:gd name="connsiteY94" fmla="*/ 5083958 h 6250127"/>
                <a:gd name="connsiteX95" fmla="*/ 491755 w 5535001"/>
                <a:gd name="connsiteY95" fmla="*/ 5106912 h 6250127"/>
                <a:gd name="connsiteX96" fmla="*/ 540686 w 5535001"/>
                <a:gd name="connsiteY96" fmla="*/ 5152819 h 6250127"/>
                <a:gd name="connsiteX97" fmla="*/ 552890 w 5535001"/>
                <a:gd name="connsiteY97" fmla="*/ 5164353 h 6250127"/>
                <a:gd name="connsiteX98" fmla="*/ 565655 w 5535001"/>
                <a:gd name="connsiteY98" fmla="*/ 5175214 h 6250127"/>
                <a:gd name="connsiteX99" fmla="*/ 591072 w 5535001"/>
                <a:gd name="connsiteY99" fmla="*/ 5197048 h 6250127"/>
                <a:gd name="connsiteX100" fmla="*/ 694197 w 5535001"/>
                <a:gd name="connsiteY100" fmla="*/ 5283041 h 6250127"/>
                <a:gd name="connsiteX101" fmla="*/ 1146221 w 5535001"/>
                <a:gd name="connsiteY101" fmla="*/ 5573716 h 6250127"/>
                <a:gd name="connsiteX102" fmla="*/ 1650982 w 5535001"/>
                <a:gd name="connsiteY102" fmla="*/ 5758130 h 6250127"/>
                <a:gd name="connsiteX103" fmla="*/ 1716485 w 5535001"/>
                <a:gd name="connsiteY103" fmla="*/ 5772798 h 6250127"/>
                <a:gd name="connsiteX104" fmla="*/ 1782211 w 5535001"/>
                <a:gd name="connsiteY104" fmla="*/ 5786235 h 6250127"/>
                <a:gd name="connsiteX105" fmla="*/ 1848386 w 5535001"/>
                <a:gd name="connsiteY105" fmla="*/ 5796984 h 6250127"/>
                <a:gd name="connsiteX106" fmla="*/ 1881417 w 5535001"/>
                <a:gd name="connsiteY106" fmla="*/ 5802359 h 6250127"/>
                <a:gd name="connsiteX107" fmla="*/ 1914560 w 5535001"/>
                <a:gd name="connsiteY107" fmla="*/ 5807061 h 6250127"/>
                <a:gd name="connsiteX108" fmla="*/ 2047469 w 5535001"/>
                <a:gd name="connsiteY108" fmla="*/ 5821282 h 6250127"/>
                <a:gd name="connsiteX109" fmla="*/ 2180601 w 5535001"/>
                <a:gd name="connsiteY109" fmla="*/ 5828896 h 6250127"/>
                <a:gd name="connsiteX110" fmla="*/ 2313622 w 5535001"/>
                <a:gd name="connsiteY110" fmla="*/ 5830463 h 6250127"/>
                <a:gd name="connsiteX111" fmla="*/ 2380021 w 5535001"/>
                <a:gd name="connsiteY111" fmla="*/ 5828448 h 6250127"/>
                <a:gd name="connsiteX112" fmla="*/ 2446195 w 5535001"/>
                <a:gd name="connsiteY112" fmla="*/ 5826433 h 6250127"/>
                <a:gd name="connsiteX113" fmla="*/ 2513041 w 5535001"/>
                <a:gd name="connsiteY113" fmla="*/ 5822737 h 6250127"/>
                <a:gd name="connsiteX114" fmla="*/ 2580111 w 5535001"/>
                <a:gd name="connsiteY114" fmla="*/ 5818258 h 6250127"/>
                <a:gd name="connsiteX115" fmla="*/ 2613590 w 5535001"/>
                <a:gd name="connsiteY115" fmla="*/ 5816355 h 6250127"/>
                <a:gd name="connsiteX116" fmla="*/ 2646845 w 5535001"/>
                <a:gd name="connsiteY116" fmla="*/ 5813108 h 6250127"/>
                <a:gd name="connsiteX117" fmla="*/ 2713244 w 5535001"/>
                <a:gd name="connsiteY117" fmla="*/ 5806838 h 6250127"/>
                <a:gd name="connsiteX118" fmla="*/ 3230882 w 5535001"/>
                <a:gd name="connsiteY118" fmla="*/ 5721292 h 6250127"/>
                <a:gd name="connsiteX119" fmla="*/ 3720416 w 5535001"/>
                <a:gd name="connsiteY119" fmla="*/ 5556472 h 6250127"/>
                <a:gd name="connsiteX120" fmla="*/ 3837425 w 5535001"/>
                <a:gd name="connsiteY120" fmla="*/ 5499927 h 6250127"/>
                <a:gd name="connsiteX121" fmla="*/ 3951634 w 5535001"/>
                <a:gd name="connsiteY121" fmla="*/ 5436552 h 6250127"/>
                <a:gd name="connsiteX122" fmla="*/ 4007284 w 5535001"/>
                <a:gd name="connsiteY122" fmla="*/ 5401841 h 6250127"/>
                <a:gd name="connsiteX123" fmla="*/ 4035164 w 5535001"/>
                <a:gd name="connsiteY123" fmla="*/ 5384374 h 6250127"/>
                <a:gd name="connsiteX124" fmla="*/ 4049049 w 5535001"/>
                <a:gd name="connsiteY124" fmla="*/ 5375640 h 6250127"/>
                <a:gd name="connsiteX125" fmla="*/ 4062485 w 5535001"/>
                <a:gd name="connsiteY125" fmla="*/ 5366123 h 6250127"/>
                <a:gd name="connsiteX126" fmla="*/ 4116567 w 5535001"/>
                <a:gd name="connsiteY126" fmla="*/ 5328277 h 6250127"/>
                <a:gd name="connsiteX127" fmla="*/ 4169976 w 5535001"/>
                <a:gd name="connsiteY127" fmla="*/ 5289199 h 6250127"/>
                <a:gd name="connsiteX128" fmla="*/ 4222042 w 5535001"/>
                <a:gd name="connsiteY128" fmla="*/ 5247994 h 6250127"/>
                <a:gd name="connsiteX129" fmla="*/ 4273213 w 5535001"/>
                <a:gd name="connsiteY129" fmla="*/ 5205558 h 6250127"/>
                <a:gd name="connsiteX130" fmla="*/ 4323151 w 5535001"/>
                <a:gd name="connsiteY130" fmla="*/ 5161329 h 6250127"/>
                <a:gd name="connsiteX131" fmla="*/ 4371971 w 5535001"/>
                <a:gd name="connsiteY131" fmla="*/ 5116093 h 6250127"/>
                <a:gd name="connsiteX132" fmla="*/ 4546868 w 5535001"/>
                <a:gd name="connsiteY132" fmla="*/ 4924400 h 6250127"/>
                <a:gd name="connsiteX133" fmla="*/ 4675634 w 5535001"/>
                <a:gd name="connsiteY133" fmla="*/ 4715352 h 6250127"/>
                <a:gd name="connsiteX134" fmla="*/ 4700155 w 5535001"/>
                <a:gd name="connsiteY134" fmla="*/ 4659255 h 6250127"/>
                <a:gd name="connsiteX135" fmla="*/ 4721206 w 5535001"/>
                <a:gd name="connsiteY135" fmla="*/ 4600135 h 6250127"/>
                <a:gd name="connsiteX136" fmla="*/ 4740465 w 5535001"/>
                <a:gd name="connsiteY136" fmla="*/ 4538887 h 6250127"/>
                <a:gd name="connsiteX137" fmla="*/ 4758492 w 5535001"/>
                <a:gd name="connsiteY137" fmla="*/ 4475848 h 6250127"/>
                <a:gd name="connsiteX138" fmla="*/ 4891288 w 5535001"/>
                <a:gd name="connsiteY138" fmla="*/ 3930329 h 6250127"/>
                <a:gd name="connsiteX139" fmla="*/ 5066298 w 5535001"/>
                <a:gd name="connsiteY139" fmla="*/ 3382235 h 6250127"/>
                <a:gd name="connsiteX140" fmla="*/ 5156994 w 5535001"/>
                <a:gd name="connsiteY140" fmla="*/ 2898635 h 6250127"/>
                <a:gd name="connsiteX141" fmla="*/ 5083317 w 5535001"/>
                <a:gd name="connsiteY141" fmla="*/ 2402047 h 6250127"/>
                <a:gd name="connsiteX142" fmla="*/ 4871022 w 5535001"/>
                <a:gd name="connsiteY142" fmla="*/ 1926958 h 6250127"/>
                <a:gd name="connsiteX143" fmla="*/ 4727028 w 5535001"/>
                <a:gd name="connsiteY143" fmla="*/ 1703577 h 6250127"/>
                <a:gd name="connsiteX144" fmla="*/ 4563776 w 5535001"/>
                <a:gd name="connsiteY144" fmla="*/ 1490834 h 6250127"/>
                <a:gd name="connsiteX145" fmla="*/ 4370291 w 5535001"/>
                <a:gd name="connsiteY145" fmla="*/ 1300596 h 6250127"/>
                <a:gd name="connsiteX146" fmla="*/ 4266046 w 5535001"/>
                <a:gd name="connsiteY146" fmla="*/ 1214491 h 6250127"/>
                <a:gd name="connsiteX147" fmla="*/ 4212973 w 5535001"/>
                <a:gd name="connsiteY147" fmla="*/ 1173062 h 6250127"/>
                <a:gd name="connsiteX148" fmla="*/ 4157995 w 5535001"/>
                <a:gd name="connsiteY148" fmla="*/ 1134545 h 6250127"/>
                <a:gd name="connsiteX149" fmla="*/ 3697126 w 5535001"/>
                <a:gd name="connsiteY149" fmla="*/ 881044 h 6250127"/>
                <a:gd name="connsiteX150" fmla="*/ 3637670 w 5535001"/>
                <a:gd name="connsiteY150" fmla="*/ 856747 h 6250127"/>
                <a:gd name="connsiteX151" fmla="*/ 3608222 w 5535001"/>
                <a:gd name="connsiteY151" fmla="*/ 844318 h 6250127"/>
                <a:gd name="connsiteX152" fmla="*/ 3578214 w 5535001"/>
                <a:gd name="connsiteY152" fmla="*/ 833457 h 6250127"/>
                <a:gd name="connsiteX153" fmla="*/ 3518309 w 5535001"/>
                <a:gd name="connsiteY153" fmla="*/ 812294 h 6250127"/>
                <a:gd name="connsiteX154" fmla="*/ 3503417 w 5535001"/>
                <a:gd name="connsiteY154" fmla="*/ 806920 h 6250127"/>
                <a:gd name="connsiteX155" fmla="*/ 3489533 w 5535001"/>
                <a:gd name="connsiteY155" fmla="*/ 799642 h 6250127"/>
                <a:gd name="connsiteX156" fmla="*/ 3460869 w 5535001"/>
                <a:gd name="connsiteY156" fmla="*/ 787101 h 6250127"/>
                <a:gd name="connsiteX157" fmla="*/ 3402980 w 5535001"/>
                <a:gd name="connsiteY157" fmla="*/ 763475 h 6250127"/>
                <a:gd name="connsiteX158" fmla="*/ 3374092 w 5535001"/>
                <a:gd name="connsiteY158" fmla="*/ 751606 h 6250127"/>
                <a:gd name="connsiteX159" fmla="*/ 3344980 w 5535001"/>
                <a:gd name="connsiteY159" fmla="*/ 740409 h 6250127"/>
                <a:gd name="connsiteX160" fmla="*/ 3226627 w 5535001"/>
                <a:gd name="connsiteY160" fmla="*/ 700772 h 6250127"/>
                <a:gd name="connsiteX161" fmla="*/ 2735750 w 5535001"/>
                <a:gd name="connsiteY161" fmla="*/ 614667 h 6250127"/>
                <a:gd name="connsiteX162" fmla="*/ 2673158 w 5535001"/>
                <a:gd name="connsiteY162" fmla="*/ 610412 h 6250127"/>
                <a:gd name="connsiteX163" fmla="*/ 2610119 w 5535001"/>
                <a:gd name="connsiteY163" fmla="*/ 609628 h 6250127"/>
                <a:gd name="connsiteX164" fmla="*/ 2547080 w 5535001"/>
                <a:gd name="connsiteY164" fmla="*/ 608620 h 6250127"/>
                <a:gd name="connsiteX165" fmla="*/ 2516400 w 5535001"/>
                <a:gd name="connsiteY165" fmla="*/ 608844 h 6250127"/>
                <a:gd name="connsiteX166" fmla="*/ 2486280 w 5535001"/>
                <a:gd name="connsiteY166" fmla="*/ 609740 h 6250127"/>
                <a:gd name="connsiteX167" fmla="*/ 2426376 w 5535001"/>
                <a:gd name="connsiteY167" fmla="*/ 613099 h 6250127"/>
                <a:gd name="connsiteX168" fmla="*/ 2366920 w 5535001"/>
                <a:gd name="connsiteY168" fmla="*/ 618474 h 6250127"/>
                <a:gd name="connsiteX169" fmla="*/ 2337248 w 5535001"/>
                <a:gd name="connsiteY169" fmla="*/ 621497 h 6250127"/>
                <a:gd name="connsiteX170" fmla="*/ 2307800 w 5535001"/>
                <a:gd name="connsiteY170" fmla="*/ 625528 h 6250127"/>
                <a:gd name="connsiteX171" fmla="*/ 2278351 w 5535001"/>
                <a:gd name="connsiteY171" fmla="*/ 629559 h 6250127"/>
                <a:gd name="connsiteX172" fmla="*/ 2249127 w 5535001"/>
                <a:gd name="connsiteY172" fmla="*/ 634710 h 6250127"/>
                <a:gd name="connsiteX173" fmla="*/ 1796096 w 5535001"/>
                <a:gd name="connsiteY173" fmla="*/ 781726 h 6250127"/>
                <a:gd name="connsiteX174" fmla="*/ 1370833 w 5535001"/>
                <a:gd name="connsiteY174" fmla="*/ 1048663 h 6250127"/>
                <a:gd name="connsiteX175" fmla="*/ 959790 w 5535001"/>
                <a:gd name="connsiteY175" fmla="*/ 1390844 h 6250127"/>
                <a:gd name="connsiteX176" fmla="*/ 749062 w 5535001"/>
                <a:gd name="connsiteY176" fmla="*/ 1577611 h 6250127"/>
                <a:gd name="connsiteX177" fmla="*/ 524786 w 5535001"/>
                <a:gd name="connsiteY177" fmla="*/ 1763145 h 6250127"/>
                <a:gd name="connsiteX178" fmla="*/ 84071 w 5535001"/>
                <a:gd name="connsiteY178" fmla="*/ 2098496 h 6250127"/>
                <a:gd name="connsiteX179" fmla="*/ 0 w 5535001"/>
                <a:gd name="connsiteY179" fmla="*/ 2168094 h 6250127"/>
                <a:gd name="connsiteX180" fmla="*/ 0 w 5535001"/>
                <a:gd name="connsiteY180" fmla="*/ 1576676 h 6250127"/>
                <a:gd name="connsiteX181" fmla="*/ 174655 w 5535001"/>
                <a:gd name="connsiteY181" fmla="*/ 1387597 h 6250127"/>
                <a:gd name="connsiteX182" fmla="*/ 363661 w 5535001"/>
                <a:gd name="connsiteY182" fmla="*/ 1188626 h 6250127"/>
                <a:gd name="connsiteX183" fmla="*/ 458052 w 5535001"/>
                <a:gd name="connsiteY183" fmla="*/ 1086397 h 6250127"/>
                <a:gd name="connsiteX184" fmla="*/ 557257 w 5535001"/>
                <a:gd name="connsiteY184" fmla="*/ 981593 h 6250127"/>
                <a:gd name="connsiteX185" fmla="*/ 994165 w 5535001"/>
                <a:gd name="connsiteY185" fmla="*/ 578389 h 6250127"/>
                <a:gd name="connsiteX186" fmla="*/ 1520873 w 5535001"/>
                <a:gd name="connsiteY186" fmla="*/ 237215 h 6250127"/>
                <a:gd name="connsiteX187" fmla="*/ 2141748 w 5535001"/>
                <a:gd name="connsiteY187" fmla="*/ 31190 h 6250127"/>
                <a:gd name="connsiteX188" fmla="*/ 2182505 w 5535001"/>
                <a:gd name="connsiteY188" fmla="*/ 24360 h 6250127"/>
                <a:gd name="connsiteX189" fmla="*/ 2223374 w 5535001"/>
                <a:gd name="connsiteY189" fmla="*/ 18873 h 6250127"/>
                <a:gd name="connsiteX190" fmla="*/ 2264355 w 5535001"/>
                <a:gd name="connsiteY190" fmla="*/ 13611 h 6250127"/>
                <a:gd name="connsiteX191" fmla="*/ 2305336 w 5535001"/>
                <a:gd name="connsiteY191" fmla="*/ 9580 h 6250127"/>
                <a:gd name="connsiteX192" fmla="*/ 2387410 w 5535001"/>
                <a:gd name="connsiteY192" fmla="*/ 3645 h 6250127"/>
                <a:gd name="connsiteX193" fmla="*/ 2469373 w 5535001"/>
                <a:gd name="connsiteY193" fmla="*/ 622 h 6250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</a:cxnLst>
              <a:rect l="l" t="t" r="r" b="b"/>
              <a:pathLst>
                <a:path w="5535001" h="6250127">
                  <a:moveTo>
                    <a:pt x="2510242" y="174"/>
                  </a:moveTo>
                  <a:cubicBezTo>
                    <a:pt x="2523902" y="-50"/>
                    <a:pt x="2537562" y="-162"/>
                    <a:pt x="2550551" y="510"/>
                  </a:cubicBezTo>
                  <a:lnTo>
                    <a:pt x="2629490" y="3757"/>
                  </a:lnTo>
                  <a:lnTo>
                    <a:pt x="2708317" y="7229"/>
                  </a:lnTo>
                  <a:cubicBezTo>
                    <a:pt x="2734630" y="8572"/>
                    <a:pt x="2760943" y="12155"/>
                    <a:pt x="2787256" y="14619"/>
                  </a:cubicBezTo>
                  <a:cubicBezTo>
                    <a:pt x="2997536" y="34885"/>
                    <a:pt x="3207144" y="77994"/>
                    <a:pt x="3408467" y="145064"/>
                  </a:cubicBezTo>
                  <a:lnTo>
                    <a:pt x="3557723" y="199593"/>
                  </a:lnTo>
                  <a:cubicBezTo>
                    <a:pt x="3570264" y="203848"/>
                    <a:pt x="3582245" y="209447"/>
                    <a:pt x="3594337" y="214597"/>
                  </a:cubicBezTo>
                  <a:lnTo>
                    <a:pt x="3630616" y="230385"/>
                  </a:lnTo>
                  <a:lnTo>
                    <a:pt x="3703172" y="262073"/>
                  </a:lnTo>
                  <a:cubicBezTo>
                    <a:pt x="3715265" y="267335"/>
                    <a:pt x="3727358" y="272598"/>
                    <a:pt x="3739003" y="278756"/>
                  </a:cubicBezTo>
                  <a:cubicBezTo>
                    <a:pt x="3744937" y="281667"/>
                    <a:pt x="3750984" y="284131"/>
                    <a:pt x="3756806" y="287266"/>
                  </a:cubicBezTo>
                  <a:cubicBezTo>
                    <a:pt x="3762517" y="290513"/>
                    <a:pt x="3768115" y="294208"/>
                    <a:pt x="3773714" y="297567"/>
                  </a:cubicBezTo>
                  <a:lnTo>
                    <a:pt x="3840784" y="339332"/>
                  </a:lnTo>
                  <a:cubicBezTo>
                    <a:pt x="3851869" y="346386"/>
                    <a:pt x="3863290" y="352881"/>
                    <a:pt x="3873927" y="360495"/>
                  </a:cubicBezTo>
                  <a:lnTo>
                    <a:pt x="3906062" y="383001"/>
                  </a:lnTo>
                  <a:lnTo>
                    <a:pt x="3969662" y="428572"/>
                  </a:lnTo>
                  <a:cubicBezTo>
                    <a:pt x="4137281" y="552188"/>
                    <a:pt x="4285417" y="693270"/>
                    <a:pt x="4423029" y="837600"/>
                  </a:cubicBezTo>
                  <a:cubicBezTo>
                    <a:pt x="4440160" y="855739"/>
                    <a:pt x="4457404" y="873766"/>
                    <a:pt x="4474647" y="891569"/>
                  </a:cubicBezTo>
                  <a:lnTo>
                    <a:pt x="4524250" y="946883"/>
                  </a:lnTo>
                  <a:lnTo>
                    <a:pt x="4573965" y="1001748"/>
                  </a:lnTo>
                  <a:cubicBezTo>
                    <a:pt x="4590760" y="1019887"/>
                    <a:pt x="4605988" y="1039146"/>
                    <a:pt x="4622224" y="1057509"/>
                  </a:cubicBezTo>
                  <a:cubicBezTo>
                    <a:pt x="4653911" y="1094907"/>
                    <a:pt x="4686831" y="1131409"/>
                    <a:pt x="4717510" y="1169143"/>
                  </a:cubicBezTo>
                  <a:cubicBezTo>
                    <a:pt x="4733186" y="1187730"/>
                    <a:pt x="4748862" y="1206430"/>
                    <a:pt x="4764986" y="1224681"/>
                  </a:cubicBezTo>
                  <a:cubicBezTo>
                    <a:pt x="4780886" y="1243044"/>
                    <a:pt x="4797233" y="1261071"/>
                    <a:pt x="4813021" y="1279994"/>
                  </a:cubicBezTo>
                  <a:cubicBezTo>
                    <a:pt x="4877292" y="1354230"/>
                    <a:pt x="4941339" y="1428914"/>
                    <a:pt x="5001915" y="1506846"/>
                  </a:cubicBezTo>
                  <a:cubicBezTo>
                    <a:pt x="5062603" y="1584665"/>
                    <a:pt x="5118252" y="1666739"/>
                    <a:pt x="5170542" y="1751165"/>
                  </a:cubicBezTo>
                  <a:cubicBezTo>
                    <a:pt x="5274898" y="1920240"/>
                    <a:pt x="5363579" y="2101295"/>
                    <a:pt x="5428969" y="2293660"/>
                  </a:cubicBezTo>
                  <a:cubicBezTo>
                    <a:pt x="5494136" y="2485801"/>
                    <a:pt x="5533102" y="2690819"/>
                    <a:pt x="5534893" y="2899307"/>
                  </a:cubicBezTo>
                  <a:cubicBezTo>
                    <a:pt x="5536124" y="3003439"/>
                    <a:pt x="5526831" y="3108132"/>
                    <a:pt x="5508804" y="3211144"/>
                  </a:cubicBezTo>
                  <a:cubicBezTo>
                    <a:pt x="5490441" y="3314157"/>
                    <a:pt x="5462336" y="3415490"/>
                    <a:pt x="5426282" y="3513352"/>
                  </a:cubicBezTo>
                  <a:cubicBezTo>
                    <a:pt x="5363355" y="3684890"/>
                    <a:pt x="5302219" y="3856428"/>
                    <a:pt x="5248250" y="4030542"/>
                  </a:cubicBezTo>
                  <a:lnTo>
                    <a:pt x="5208612" y="4161771"/>
                  </a:lnTo>
                  <a:lnTo>
                    <a:pt x="5170318" y="4294680"/>
                  </a:lnTo>
                  <a:lnTo>
                    <a:pt x="5132248" y="4430164"/>
                  </a:lnTo>
                  <a:lnTo>
                    <a:pt x="5112765" y="4498914"/>
                  </a:lnTo>
                  <a:lnTo>
                    <a:pt x="5091715" y="4569119"/>
                  </a:lnTo>
                  <a:cubicBezTo>
                    <a:pt x="5085221" y="4592297"/>
                    <a:pt x="5076823" y="4616482"/>
                    <a:pt x="5068985" y="4640220"/>
                  </a:cubicBezTo>
                  <a:cubicBezTo>
                    <a:pt x="5060699" y="4664182"/>
                    <a:pt x="5053981" y="4687807"/>
                    <a:pt x="5043904" y="4712105"/>
                  </a:cubicBezTo>
                  <a:lnTo>
                    <a:pt x="5015799" y="4784438"/>
                  </a:lnTo>
                  <a:cubicBezTo>
                    <a:pt x="5005274" y="4808511"/>
                    <a:pt x="4993965" y="4832473"/>
                    <a:pt x="4982880" y="4856435"/>
                  </a:cubicBezTo>
                  <a:cubicBezTo>
                    <a:pt x="4936524" y="4951273"/>
                    <a:pt x="4881099" y="5044096"/>
                    <a:pt x="4817276" y="5125275"/>
                  </a:cubicBezTo>
                  <a:cubicBezTo>
                    <a:pt x="4755244" y="5208805"/>
                    <a:pt x="4686943" y="5282817"/>
                    <a:pt x="4618753" y="5355374"/>
                  </a:cubicBezTo>
                  <a:cubicBezTo>
                    <a:pt x="4602069" y="5374073"/>
                    <a:pt x="4584154" y="5391092"/>
                    <a:pt x="4566575" y="5408560"/>
                  </a:cubicBezTo>
                  <a:lnTo>
                    <a:pt x="4513837" y="5461186"/>
                  </a:lnTo>
                  <a:cubicBezTo>
                    <a:pt x="4496593" y="5479101"/>
                    <a:pt x="4477894" y="5495560"/>
                    <a:pt x="4459531" y="5512580"/>
                  </a:cubicBezTo>
                  <a:lnTo>
                    <a:pt x="4404554" y="5563526"/>
                  </a:lnTo>
                  <a:cubicBezTo>
                    <a:pt x="4386527" y="5580770"/>
                    <a:pt x="4366932" y="5596670"/>
                    <a:pt x="4348009" y="5613017"/>
                  </a:cubicBezTo>
                  <a:lnTo>
                    <a:pt x="4290568" y="5661948"/>
                  </a:lnTo>
                  <a:lnTo>
                    <a:pt x="4276124" y="5674153"/>
                  </a:lnTo>
                  <a:lnTo>
                    <a:pt x="4261120" y="5685798"/>
                  </a:lnTo>
                  <a:lnTo>
                    <a:pt x="4231112" y="5708976"/>
                  </a:lnTo>
                  <a:lnTo>
                    <a:pt x="4170984" y="5755443"/>
                  </a:lnTo>
                  <a:cubicBezTo>
                    <a:pt x="4130227" y="5785563"/>
                    <a:pt x="4087790" y="5813892"/>
                    <a:pt x="4046025" y="5843228"/>
                  </a:cubicBezTo>
                  <a:cubicBezTo>
                    <a:pt x="4002917" y="5870437"/>
                    <a:pt x="3959248" y="5897309"/>
                    <a:pt x="3915356" y="5923735"/>
                  </a:cubicBezTo>
                  <a:cubicBezTo>
                    <a:pt x="3737659" y="6026299"/>
                    <a:pt x="3544847" y="6106022"/>
                    <a:pt x="3346323" y="6158872"/>
                  </a:cubicBezTo>
                  <a:cubicBezTo>
                    <a:pt x="3147800" y="6211946"/>
                    <a:pt x="2944462" y="6239714"/>
                    <a:pt x="2743476" y="6247328"/>
                  </a:cubicBezTo>
                  <a:lnTo>
                    <a:pt x="2668120" y="6249344"/>
                  </a:lnTo>
                  <a:lnTo>
                    <a:pt x="2630498" y="6250127"/>
                  </a:lnTo>
                  <a:lnTo>
                    <a:pt x="2592988" y="6249568"/>
                  </a:lnTo>
                  <a:lnTo>
                    <a:pt x="2518080" y="6247777"/>
                  </a:lnTo>
                  <a:cubicBezTo>
                    <a:pt x="2493110" y="6247105"/>
                    <a:pt x="2468365" y="6246881"/>
                    <a:pt x="2442948" y="6244529"/>
                  </a:cubicBezTo>
                  <a:cubicBezTo>
                    <a:pt x="2392337" y="6240722"/>
                    <a:pt x="2341950" y="6237699"/>
                    <a:pt x="2291676" y="6232213"/>
                  </a:cubicBezTo>
                  <a:lnTo>
                    <a:pt x="2141412" y="6212394"/>
                  </a:lnTo>
                  <a:lnTo>
                    <a:pt x="1992715" y="6184961"/>
                  </a:lnTo>
                  <a:cubicBezTo>
                    <a:pt x="1943561" y="6173988"/>
                    <a:pt x="1894630" y="6162231"/>
                    <a:pt x="1845811" y="6151034"/>
                  </a:cubicBezTo>
                  <a:cubicBezTo>
                    <a:pt x="1797215" y="6138829"/>
                    <a:pt x="1749180" y="6123938"/>
                    <a:pt x="1701033" y="6110724"/>
                  </a:cubicBezTo>
                  <a:cubicBezTo>
                    <a:pt x="1676847" y="6104566"/>
                    <a:pt x="1653334" y="6095833"/>
                    <a:pt x="1629484" y="6088219"/>
                  </a:cubicBezTo>
                  <a:lnTo>
                    <a:pt x="1558383" y="6064929"/>
                  </a:lnTo>
                  <a:cubicBezTo>
                    <a:pt x="1369713" y="6000210"/>
                    <a:pt x="1186978" y="5921271"/>
                    <a:pt x="1011968" y="5828896"/>
                  </a:cubicBezTo>
                  <a:cubicBezTo>
                    <a:pt x="837071" y="5736408"/>
                    <a:pt x="668556" y="5631940"/>
                    <a:pt x="511237" y="5512356"/>
                  </a:cubicBezTo>
                  <a:cubicBezTo>
                    <a:pt x="471152" y="5483468"/>
                    <a:pt x="433642" y="5451220"/>
                    <a:pt x="395572" y="5419757"/>
                  </a:cubicBezTo>
                  <a:cubicBezTo>
                    <a:pt x="356831" y="5388965"/>
                    <a:pt x="321112" y="5354926"/>
                    <a:pt x="284722" y="5321559"/>
                  </a:cubicBezTo>
                  <a:lnTo>
                    <a:pt x="257513" y="5296477"/>
                  </a:lnTo>
                  <a:lnTo>
                    <a:pt x="243853" y="5283937"/>
                  </a:lnTo>
                  <a:lnTo>
                    <a:pt x="230752" y="5270836"/>
                  </a:lnTo>
                  <a:lnTo>
                    <a:pt x="178574" y="5218322"/>
                  </a:lnTo>
                  <a:cubicBezTo>
                    <a:pt x="161331" y="5200631"/>
                    <a:pt x="143191" y="5183948"/>
                    <a:pt x="126508" y="5165584"/>
                  </a:cubicBezTo>
                  <a:lnTo>
                    <a:pt x="76345" y="5111167"/>
                  </a:lnTo>
                  <a:cubicBezTo>
                    <a:pt x="59774" y="5092916"/>
                    <a:pt x="42530" y="5075112"/>
                    <a:pt x="26407" y="5056413"/>
                  </a:cubicBezTo>
                  <a:lnTo>
                    <a:pt x="0" y="5024776"/>
                  </a:lnTo>
                  <a:lnTo>
                    <a:pt x="0" y="4492798"/>
                  </a:lnTo>
                  <a:lnTo>
                    <a:pt x="28534" y="4537879"/>
                  </a:lnTo>
                  <a:cubicBezTo>
                    <a:pt x="41299" y="4556130"/>
                    <a:pt x="54175" y="4574382"/>
                    <a:pt x="66604" y="4592745"/>
                  </a:cubicBezTo>
                  <a:lnTo>
                    <a:pt x="104114" y="4647834"/>
                  </a:lnTo>
                  <a:lnTo>
                    <a:pt x="143751" y="4701580"/>
                  </a:lnTo>
                  <a:cubicBezTo>
                    <a:pt x="156964" y="4719495"/>
                    <a:pt x="169728" y="4737746"/>
                    <a:pt x="182717" y="4755773"/>
                  </a:cubicBezTo>
                  <a:lnTo>
                    <a:pt x="223810" y="4808399"/>
                  </a:lnTo>
                  <a:lnTo>
                    <a:pt x="264679" y="4861249"/>
                  </a:lnTo>
                  <a:cubicBezTo>
                    <a:pt x="278563" y="4878717"/>
                    <a:pt x="293455" y="4895288"/>
                    <a:pt x="307788" y="4912420"/>
                  </a:cubicBezTo>
                  <a:lnTo>
                    <a:pt x="351232" y="4963254"/>
                  </a:lnTo>
                  <a:cubicBezTo>
                    <a:pt x="365788" y="4980162"/>
                    <a:pt x="381688" y="4995837"/>
                    <a:pt x="397028" y="5012185"/>
                  </a:cubicBezTo>
                  <a:lnTo>
                    <a:pt x="443496" y="5060444"/>
                  </a:lnTo>
                  <a:lnTo>
                    <a:pt x="455140" y="5072537"/>
                  </a:lnTo>
                  <a:lnTo>
                    <a:pt x="467345" y="5083958"/>
                  </a:lnTo>
                  <a:lnTo>
                    <a:pt x="491755" y="5106912"/>
                  </a:lnTo>
                  <a:lnTo>
                    <a:pt x="540686" y="5152819"/>
                  </a:lnTo>
                  <a:lnTo>
                    <a:pt x="552890" y="5164353"/>
                  </a:lnTo>
                  <a:lnTo>
                    <a:pt x="565655" y="5175214"/>
                  </a:lnTo>
                  <a:lnTo>
                    <a:pt x="591072" y="5197048"/>
                  </a:lnTo>
                  <a:cubicBezTo>
                    <a:pt x="624999" y="5226160"/>
                    <a:pt x="658366" y="5256056"/>
                    <a:pt x="694197" y="5283041"/>
                  </a:cubicBezTo>
                  <a:cubicBezTo>
                    <a:pt x="834272" y="5394675"/>
                    <a:pt x="985207" y="5493881"/>
                    <a:pt x="1146221" y="5573716"/>
                  </a:cubicBezTo>
                  <a:cubicBezTo>
                    <a:pt x="1307122" y="5653774"/>
                    <a:pt x="1476869" y="5715918"/>
                    <a:pt x="1650982" y="5758130"/>
                  </a:cubicBezTo>
                  <a:lnTo>
                    <a:pt x="1716485" y="5772798"/>
                  </a:lnTo>
                  <a:cubicBezTo>
                    <a:pt x="1738431" y="5777390"/>
                    <a:pt x="1759929" y="5783100"/>
                    <a:pt x="1782211" y="5786235"/>
                  </a:cubicBezTo>
                  <a:lnTo>
                    <a:pt x="1848386" y="5796984"/>
                  </a:lnTo>
                  <a:lnTo>
                    <a:pt x="1881417" y="5802359"/>
                  </a:lnTo>
                  <a:cubicBezTo>
                    <a:pt x="1892390" y="5804151"/>
                    <a:pt x="1903363" y="5806054"/>
                    <a:pt x="1914560" y="5807061"/>
                  </a:cubicBezTo>
                  <a:cubicBezTo>
                    <a:pt x="1959012" y="5811765"/>
                    <a:pt x="2003241" y="5817251"/>
                    <a:pt x="2047469" y="5821282"/>
                  </a:cubicBezTo>
                  <a:lnTo>
                    <a:pt x="2180601" y="5828896"/>
                  </a:lnTo>
                  <a:lnTo>
                    <a:pt x="2313622" y="5830463"/>
                  </a:lnTo>
                  <a:cubicBezTo>
                    <a:pt x="2335680" y="5830799"/>
                    <a:pt x="2357962" y="5829008"/>
                    <a:pt x="2380021" y="5828448"/>
                  </a:cubicBezTo>
                  <a:lnTo>
                    <a:pt x="2446195" y="5826433"/>
                  </a:lnTo>
                  <a:cubicBezTo>
                    <a:pt x="2468029" y="5826208"/>
                    <a:pt x="2490647" y="5824193"/>
                    <a:pt x="2513041" y="5822737"/>
                  </a:cubicBezTo>
                  <a:lnTo>
                    <a:pt x="2580111" y="5818258"/>
                  </a:lnTo>
                  <a:lnTo>
                    <a:pt x="2613590" y="5816355"/>
                  </a:lnTo>
                  <a:lnTo>
                    <a:pt x="2646845" y="5813108"/>
                  </a:lnTo>
                  <a:cubicBezTo>
                    <a:pt x="2669016" y="5810869"/>
                    <a:pt x="2691074" y="5808741"/>
                    <a:pt x="2713244" y="5806838"/>
                  </a:cubicBezTo>
                  <a:cubicBezTo>
                    <a:pt x="2889933" y="5789371"/>
                    <a:pt x="3062815" y="5762050"/>
                    <a:pt x="3230882" y="5721292"/>
                  </a:cubicBezTo>
                  <a:cubicBezTo>
                    <a:pt x="3398837" y="5680423"/>
                    <a:pt x="3562426" y="5626902"/>
                    <a:pt x="3720416" y="5556472"/>
                  </a:cubicBezTo>
                  <a:cubicBezTo>
                    <a:pt x="3759381" y="5537997"/>
                    <a:pt x="3798347" y="5518962"/>
                    <a:pt x="3837425" y="5499927"/>
                  </a:cubicBezTo>
                  <a:cubicBezTo>
                    <a:pt x="3875271" y="5478765"/>
                    <a:pt x="3913900" y="5458610"/>
                    <a:pt x="3951634" y="5436552"/>
                  </a:cubicBezTo>
                  <a:lnTo>
                    <a:pt x="4007284" y="5401841"/>
                  </a:lnTo>
                  <a:lnTo>
                    <a:pt x="4035164" y="5384374"/>
                  </a:lnTo>
                  <a:lnTo>
                    <a:pt x="4049049" y="5375640"/>
                  </a:lnTo>
                  <a:lnTo>
                    <a:pt x="4062485" y="5366123"/>
                  </a:lnTo>
                  <a:lnTo>
                    <a:pt x="4116567" y="5328277"/>
                  </a:lnTo>
                  <a:cubicBezTo>
                    <a:pt x="4134594" y="5315624"/>
                    <a:pt x="4152957" y="5303420"/>
                    <a:pt x="4169976" y="5289199"/>
                  </a:cubicBezTo>
                  <a:lnTo>
                    <a:pt x="4222042" y="5247994"/>
                  </a:lnTo>
                  <a:cubicBezTo>
                    <a:pt x="4239398" y="5234222"/>
                    <a:pt x="4256865" y="5220562"/>
                    <a:pt x="4273213" y="5205558"/>
                  </a:cubicBezTo>
                  <a:lnTo>
                    <a:pt x="4323151" y="5161329"/>
                  </a:lnTo>
                  <a:cubicBezTo>
                    <a:pt x="4339611" y="5146437"/>
                    <a:pt x="4356631" y="5131881"/>
                    <a:pt x="4371971" y="5116093"/>
                  </a:cubicBezTo>
                  <a:cubicBezTo>
                    <a:pt x="4435457" y="5054398"/>
                    <a:pt x="4496258" y="4991135"/>
                    <a:pt x="4546868" y="4924400"/>
                  </a:cubicBezTo>
                  <a:cubicBezTo>
                    <a:pt x="4600054" y="4858450"/>
                    <a:pt x="4640699" y="4788916"/>
                    <a:pt x="4675634" y="4715352"/>
                  </a:cubicBezTo>
                  <a:lnTo>
                    <a:pt x="4700155" y="4659255"/>
                  </a:lnTo>
                  <a:lnTo>
                    <a:pt x="4721206" y="4600135"/>
                  </a:lnTo>
                  <a:cubicBezTo>
                    <a:pt x="4728707" y="4580988"/>
                    <a:pt x="4733970" y="4559266"/>
                    <a:pt x="4740465" y="4538887"/>
                  </a:cubicBezTo>
                  <a:cubicBezTo>
                    <a:pt x="4746623" y="4518061"/>
                    <a:pt x="4753005" y="4497906"/>
                    <a:pt x="4758492" y="4475848"/>
                  </a:cubicBezTo>
                  <a:cubicBezTo>
                    <a:pt x="4803168" y="4303637"/>
                    <a:pt x="4840902" y="4115080"/>
                    <a:pt x="4891288" y="3930329"/>
                  </a:cubicBezTo>
                  <a:cubicBezTo>
                    <a:pt x="4940891" y="3744906"/>
                    <a:pt x="5000235" y="3562059"/>
                    <a:pt x="5066298" y="3382235"/>
                  </a:cubicBezTo>
                  <a:cubicBezTo>
                    <a:pt x="5124186" y="3226932"/>
                    <a:pt x="5154530" y="3064015"/>
                    <a:pt x="5156994" y="2898635"/>
                  </a:cubicBezTo>
                  <a:cubicBezTo>
                    <a:pt x="5159681" y="2733255"/>
                    <a:pt x="5132920" y="2565636"/>
                    <a:pt x="5083317" y="2402047"/>
                  </a:cubicBezTo>
                  <a:cubicBezTo>
                    <a:pt x="5033938" y="2238123"/>
                    <a:pt x="4960150" y="2079013"/>
                    <a:pt x="4871022" y="1926958"/>
                  </a:cubicBezTo>
                  <a:cubicBezTo>
                    <a:pt x="4826570" y="1850818"/>
                    <a:pt x="4777415" y="1776918"/>
                    <a:pt x="4727028" y="1703577"/>
                  </a:cubicBezTo>
                  <a:cubicBezTo>
                    <a:pt x="4676418" y="1630349"/>
                    <a:pt x="4622784" y="1558464"/>
                    <a:pt x="4563776" y="1490834"/>
                  </a:cubicBezTo>
                  <a:cubicBezTo>
                    <a:pt x="4503647" y="1423764"/>
                    <a:pt x="4439041" y="1359157"/>
                    <a:pt x="4370291" y="1300596"/>
                  </a:cubicBezTo>
                  <a:cubicBezTo>
                    <a:pt x="4336812" y="1270141"/>
                    <a:pt x="4301541" y="1242148"/>
                    <a:pt x="4266046" y="1214491"/>
                  </a:cubicBezTo>
                  <a:cubicBezTo>
                    <a:pt x="4248355" y="1200607"/>
                    <a:pt x="4230776" y="1186611"/>
                    <a:pt x="4212973" y="1173062"/>
                  </a:cubicBezTo>
                  <a:cubicBezTo>
                    <a:pt x="4194722" y="1160074"/>
                    <a:pt x="4176359" y="1147197"/>
                    <a:pt x="4157995" y="1134545"/>
                  </a:cubicBezTo>
                  <a:cubicBezTo>
                    <a:pt x="4011426" y="1031980"/>
                    <a:pt x="3855004" y="948562"/>
                    <a:pt x="3697126" y="881044"/>
                  </a:cubicBezTo>
                  <a:lnTo>
                    <a:pt x="3637670" y="856747"/>
                  </a:lnTo>
                  <a:lnTo>
                    <a:pt x="3608222" y="844318"/>
                  </a:lnTo>
                  <a:cubicBezTo>
                    <a:pt x="3598480" y="840063"/>
                    <a:pt x="3588179" y="837040"/>
                    <a:pt x="3578214" y="833457"/>
                  </a:cubicBezTo>
                  <a:lnTo>
                    <a:pt x="3518309" y="812294"/>
                  </a:lnTo>
                  <a:cubicBezTo>
                    <a:pt x="3513383" y="810503"/>
                    <a:pt x="3508344" y="808823"/>
                    <a:pt x="3503417" y="806920"/>
                  </a:cubicBezTo>
                  <a:cubicBezTo>
                    <a:pt x="3498603" y="804792"/>
                    <a:pt x="3494236" y="801993"/>
                    <a:pt x="3489533" y="799642"/>
                  </a:cubicBezTo>
                  <a:cubicBezTo>
                    <a:pt x="3480240" y="794827"/>
                    <a:pt x="3470498" y="791020"/>
                    <a:pt x="3460869" y="787101"/>
                  </a:cubicBezTo>
                  <a:lnTo>
                    <a:pt x="3402980" y="763475"/>
                  </a:lnTo>
                  <a:lnTo>
                    <a:pt x="3374092" y="751606"/>
                  </a:lnTo>
                  <a:cubicBezTo>
                    <a:pt x="3364462" y="747688"/>
                    <a:pt x="3354945" y="743433"/>
                    <a:pt x="3344980" y="740409"/>
                  </a:cubicBezTo>
                  <a:lnTo>
                    <a:pt x="3226627" y="700772"/>
                  </a:lnTo>
                  <a:cubicBezTo>
                    <a:pt x="3067405" y="652849"/>
                    <a:pt x="2902697" y="625192"/>
                    <a:pt x="2735750" y="614667"/>
                  </a:cubicBezTo>
                  <a:cubicBezTo>
                    <a:pt x="2714811" y="613435"/>
                    <a:pt x="2694209" y="610860"/>
                    <a:pt x="2673158" y="610412"/>
                  </a:cubicBezTo>
                  <a:lnTo>
                    <a:pt x="2610119" y="609628"/>
                  </a:lnTo>
                  <a:lnTo>
                    <a:pt x="2547080" y="608620"/>
                  </a:lnTo>
                  <a:cubicBezTo>
                    <a:pt x="2536443" y="608173"/>
                    <a:pt x="2526365" y="608397"/>
                    <a:pt x="2516400" y="608844"/>
                  </a:cubicBezTo>
                  <a:lnTo>
                    <a:pt x="2486280" y="609740"/>
                  </a:lnTo>
                  <a:cubicBezTo>
                    <a:pt x="2466125" y="609852"/>
                    <a:pt x="2446307" y="611868"/>
                    <a:pt x="2426376" y="613099"/>
                  </a:cubicBezTo>
                  <a:cubicBezTo>
                    <a:pt x="2406333" y="613995"/>
                    <a:pt x="2386627" y="616458"/>
                    <a:pt x="2366920" y="618474"/>
                  </a:cubicBezTo>
                  <a:cubicBezTo>
                    <a:pt x="2357066" y="619482"/>
                    <a:pt x="2347101" y="620153"/>
                    <a:pt x="2337248" y="621497"/>
                  </a:cubicBezTo>
                  <a:lnTo>
                    <a:pt x="2307800" y="625528"/>
                  </a:lnTo>
                  <a:lnTo>
                    <a:pt x="2278351" y="629559"/>
                  </a:lnTo>
                  <a:lnTo>
                    <a:pt x="2249127" y="634710"/>
                  </a:lnTo>
                  <a:cubicBezTo>
                    <a:pt x="2093377" y="661918"/>
                    <a:pt x="1942329" y="710849"/>
                    <a:pt x="1796096" y="781726"/>
                  </a:cubicBezTo>
                  <a:cubicBezTo>
                    <a:pt x="1649751" y="852268"/>
                    <a:pt x="1508892" y="944307"/>
                    <a:pt x="1370833" y="1048663"/>
                  </a:cubicBezTo>
                  <a:cubicBezTo>
                    <a:pt x="1232774" y="1153244"/>
                    <a:pt x="1097290" y="1269917"/>
                    <a:pt x="959790" y="1390844"/>
                  </a:cubicBezTo>
                  <a:lnTo>
                    <a:pt x="749062" y="1577611"/>
                  </a:lnTo>
                  <a:cubicBezTo>
                    <a:pt x="674602" y="1642329"/>
                    <a:pt x="599806" y="1704137"/>
                    <a:pt x="524786" y="1763145"/>
                  </a:cubicBezTo>
                  <a:cubicBezTo>
                    <a:pt x="374858" y="1881498"/>
                    <a:pt x="223810" y="1987422"/>
                    <a:pt x="84071" y="2098496"/>
                  </a:cubicBezTo>
                  <a:lnTo>
                    <a:pt x="0" y="2168094"/>
                  </a:lnTo>
                  <a:lnTo>
                    <a:pt x="0" y="1576676"/>
                  </a:lnTo>
                  <a:lnTo>
                    <a:pt x="174655" y="1387597"/>
                  </a:lnTo>
                  <a:cubicBezTo>
                    <a:pt x="238926" y="1320079"/>
                    <a:pt x="302749" y="1254577"/>
                    <a:pt x="363661" y="1188626"/>
                  </a:cubicBezTo>
                  <a:lnTo>
                    <a:pt x="458052" y="1086397"/>
                  </a:lnTo>
                  <a:cubicBezTo>
                    <a:pt x="490635" y="1051351"/>
                    <a:pt x="523666" y="1016416"/>
                    <a:pt x="557257" y="981593"/>
                  </a:cubicBezTo>
                  <a:cubicBezTo>
                    <a:pt x="691510" y="842414"/>
                    <a:pt x="835055" y="705699"/>
                    <a:pt x="994165" y="578389"/>
                  </a:cubicBezTo>
                  <a:cubicBezTo>
                    <a:pt x="1152939" y="451190"/>
                    <a:pt x="1328060" y="333398"/>
                    <a:pt x="1520873" y="237215"/>
                  </a:cubicBezTo>
                  <a:cubicBezTo>
                    <a:pt x="1713238" y="141033"/>
                    <a:pt x="1924302" y="68028"/>
                    <a:pt x="2141748" y="31190"/>
                  </a:cubicBezTo>
                  <a:lnTo>
                    <a:pt x="2182505" y="24360"/>
                  </a:lnTo>
                  <a:cubicBezTo>
                    <a:pt x="2196165" y="22344"/>
                    <a:pt x="2209826" y="20665"/>
                    <a:pt x="2223374" y="18873"/>
                  </a:cubicBezTo>
                  <a:lnTo>
                    <a:pt x="2264355" y="13611"/>
                  </a:lnTo>
                  <a:cubicBezTo>
                    <a:pt x="2278015" y="11931"/>
                    <a:pt x="2291676" y="10924"/>
                    <a:pt x="2305336" y="9580"/>
                  </a:cubicBezTo>
                  <a:cubicBezTo>
                    <a:pt x="2332657" y="7229"/>
                    <a:pt x="2360090" y="4653"/>
                    <a:pt x="2387410" y="3645"/>
                  </a:cubicBezTo>
                  <a:cubicBezTo>
                    <a:pt x="2414731" y="2414"/>
                    <a:pt x="2442164" y="510"/>
                    <a:pt x="2469373" y="62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65B3B8C5-83D9-FDF7-3574-D3E536FCC5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176241"/>
              <a:ext cx="5646908" cy="6130481"/>
            </a:xfrm>
            <a:custGeom>
              <a:avLst/>
              <a:gdLst>
                <a:gd name="connsiteX0" fmla="*/ 2616837 w 5646908"/>
                <a:gd name="connsiteY0" fmla="*/ 0 h 6130481"/>
                <a:gd name="connsiteX1" fmla="*/ 4918721 w 5646908"/>
                <a:gd name="connsiteY1" fmla="*/ 1134258 h 6130481"/>
                <a:gd name="connsiteX2" fmla="*/ 5539036 w 5646908"/>
                <a:gd name="connsiteY2" fmla="*/ 3362353 h 6130481"/>
                <a:gd name="connsiteX3" fmla="*/ 4712024 w 5646908"/>
                <a:gd name="connsiteY3" fmla="*/ 5293280 h 6130481"/>
                <a:gd name="connsiteX4" fmla="*/ 2547864 w 5646908"/>
                <a:gd name="connsiteY4" fmla="*/ 6130481 h 6130481"/>
                <a:gd name="connsiteX5" fmla="*/ 263223 w 5646908"/>
                <a:gd name="connsiteY5" fmla="*/ 5212325 h 6130481"/>
                <a:gd name="connsiteX6" fmla="*/ 49974 w 5646908"/>
                <a:gd name="connsiteY6" fmla="*/ 4985345 h 6130481"/>
                <a:gd name="connsiteX7" fmla="*/ 0 w 5646908"/>
                <a:gd name="connsiteY7" fmla="*/ 4920618 h 6130481"/>
                <a:gd name="connsiteX8" fmla="*/ 0 w 5646908"/>
                <a:gd name="connsiteY8" fmla="*/ 3760303 h 6130481"/>
                <a:gd name="connsiteX9" fmla="*/ 80488 w 5646908"/>
                <a:gd name="connsiteY9" fmla="*/ 3974159 h 6130481"/>
                <a:gd name="connsiteX10" fmla="*/ 664748 w 5646908"/>
                <a:gd name="connsiteY10" fmla="*/ 4813600 h 6130481"/>
                <a:gd name="connsiteX11" fmla="*/ 2548087 w 5646908"/>
                <a:gd name="connsiteY11" fmla="*/ 5570406 h 6130481"/>
                <a:gd name="connsiteX12" fmla="*/ 3536561 w 5646908"/>
                <a:gd name="connsiteY12" fmla="*/ 5407153 h 6130481"/>
                <a:gd name="connsiteX13" fmla="*/ 4308035 w 5646908"/>
                <a:gd name="connsiteY13" fmla="*/ 4897241 h 6130481"/>
                <a:gd name="connsiteX14" fmla="*/ 4569038 w 5646908"/>
                <a:gd name="connsiteY14" fmla="*/ 4564802 h 6130481"/>
                <a:gd name="connsiteX15" fmla="*/ 4699147 w 5646908"/>
                <a:gd name="connsiteY15" fmla="*/ 4149952 h 6130481"/>
                <a:gd name="connsiteX16" fmla="*/ 5003034 w 5646908"/>
                <a:gd name="connsiteY16" fmla="*/ 3168421 h 6130481"/>
                <a:gd name="connsiteX17" fmla="*/ 4994189 w 5646908"/>
                <a:gd name="connsiteY17" fmla="*/ 2321590 h 6130481"/>
                <a:gd name="connsiteX18" fmla="*/ 4487860 w 5646908"/>
                <a:gd name="connsiteY18" fmla="*/ 1501856 h 6130481"/>
                <a:gd name="connsiteX19" fmla="*/ 3640469 w 5646908"/>
                <a:gd name="connsiteY19" fmla="*/ 808425 h 6130481"/>
                <a:gd name="connsiteX20" fmla="*/ 2616837 w 5646908"/>
                <a:gd name="connsiteY20" fmla="*/ 559851 h 6130481"/>
                <a:gd name="connsiteX21" fmla="*/ 1762952 w 5646908"/>
                <a:gd name="connsiteY21" fmla="*/ 812008 h 6130481"/>
                <a:gd name="connsiteX22" fmla="*/ 939635 w 5646908"/>
                <a:gd name="connsiteY22" fmla="*/ 1502976 h 6130481"/>
                <a:gd name="connsiteX23" fmla="*/ 585250 w 5646908"/>
                <a:gd name="connsiteY23" fmla="*/ 1831049 h 6130481"/>
                <a:gd name="connsiteX24" fmla="*/ 40403 w 5646908"/>
                <a:gd name="connsiteY24" fmla="*/ 2389556 h 6130481"/>
                <a:gd name="connsiteX25" fmla="*/ 0 w 5646908"/>
                <a:gd name="connsiteY25" fmla="*/ 2456747 h 6130481"/>
                <a:gd name="connsiteX26" fmla="*/ 0 w 5646908"/>
                <a:gd name="connsiteY26" fmla="*/ 1601114 h 6130481"/>
                <a:gd name="connsiteX27" fmla="*/ 93200 w 5646908"/>
                <a:gd name="connsiteY27" fmla="*/ 1513741 h 6130481"/>
                <a:gd name="connsiteX28" fmla="*/ 535423 w 5646908"/>
                <a:gd name="connsiteY28" fmla="*/ 1107273 h 6130481"/>
                <a:gd name="connsiteX29" fmla="*/ 2616837 w 5646908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646908" h="6130481">
                  <a:moveTo>
                    <a:pt x="2616837" y="0"/>
                  </a:moveTo>
                  <a:cubicBezTo>
                    <a:pt x="3596241" y="0"/>
                    <a:pt x="4322479" y="463445"/>
                    <a:pt x="4918721" y="1134258"/>
                  </a:cubicBezTo>
                  <a:cubicBezTo>
                    <a:pt x="5416317" y="1694109"/>
                    <a:pt x="5857703" y="2516643"/>
                    <a:pt x="5539036" y="3362353"/>
                  </a:cubicBezTo>
                  <a:cubicBezTo>
                    <a:pt x="5111758" y="4496612"/>
                    <a:pt x="5300763" y="4716633"/>
                    <a:pt x="4712024" y="5293280"/>
                  </a:cubicBezTo>
                  <a:cubicBezTo>
                    <a:pt x="4123284" y="5869926"/>
                    <a:pt x="3446201" y="6130481"/>
                    <a:pt x="2547864" y="6130481"/>
                  </a:cubicBezTo>
                  <a:cubicBezTo>
                    <a:pt x="1657476" y="6130481"/>
                    <a:pt x="850619" y="5780127"/>
                    <a:pt x="263223" y="5212325"/>
                  </a:cubicBezTo>
                  <a:cubicBezTo>
                    <a:pt x="188497" y="5140091"/>
                    <a:pt x="117321" y="5064339"/>
                    <a:pt x="49974" y="4985345"/>
                  </a:cubicBezTo>
                  <a:lnTo>
                    <a:pt x="0" y="4920618"/>
                  </a:lnTo>
                  <a:lnTo>
                    <a:pt x="0" y="3760303"/>
                  </a:lnTo>
                  <a:lnTo>
                    <a:pt x="80488" y="3974159"/>
                  </a:lnTo>
                  <a:cubicBezTo>
                    <a:pt x="217875" y="4289243"/>
                    <a:pt x="414383" y="4571632"/>
                    <a:pt x="664748" y="4813600"/>
                  </a:cubicBezTo>
                  <a:cubicBezTo>
                    <a:pt x="1169734" y="5301566"/>
                    <a:pt x="1838644" y="5570406"/>
                    <a:pt x="2548087" y="5570406"/>
                  </a:cubicBezTo>
                  <a:cubicBezTo>
                    <a:pt x="2928786" y="5570406"/>
                    <a:pt x="3252156" y="5516996"/>
                    <a:pt x="3536561" y="5407153"/>
                  </a:cubicBezTo>
                  <a:cubicBezTo>
                    <a:pt x="3815366" y="5299438"/>
                    <a:pt x="4067747" y="5132603"/>
                    <a:pt x="4308035" y="4897241"/>
                  </a:cubicBezTo>
                  <a:cubicBezTo>
                    <a:pt x="4475095" y="4733653"/>
                    <a:pt x="4533767" y="4637358"/>
                    <a:pt x="4569038" y="4564802"/>
                  </a:cubicBezTo>
                  <a:cubicBezTo>
                    <a:pt x="4619313" y="4461453"/>
                    <a:pt x="4652792" y="4330784"/>
                    <a:pt x="4699147" y="4149952"/>
                  </a:cubicBezTo>
                  <a:cubicBezTo>
                    <a:pt x="4758491" y="3918846"/>
                    <a:pt x="4839558" y="3602194"/>
                    <a:pt x="5003034" y="3168421"/>
                  </a:cubicBezTo>
                  <a:cubicBezTo>
                    <a:pt x="5103024" y="2902940"/>
                    <a:pt x="5100112" y="2626037"/>
                    <a:pt x="4994189" y="2321590"/>
                  </a:cubicBezTo>
                  <a:cubicBezTo>
                    <a:pt x="4900470" y="2052526"/>
                    <a:pt x="4725460" y="1769129"/>
                    <a:pt x="4487860" y="1501856"/>
                  </a:cubicBezTo>
                  <a:cubicBezTo>
                    <a:pt x="4210285" y="1189683"/>
                    <a:pt x="3933047" y="962832"/>
                    <a:pt x="3640469" y="808425"/>
                  </a:cubicBezTo>
                  <a:cubicBezTo>
                    <a:pt x="3323369" y="641141"/>
                    <a:pt x="2988578" y="559851"/>
                    <a:pt x="2616837" y="559851"/>
                  </a:cubicBezTo>
                  <a:cubicBezTo>
                    <a:pt x="2315413" y="559851"/>
                    <a:pt x="2044110" y="640134"/>
                    <a:pt x="1762952" y="812008"/>
                  </a:cubicBezTo>
                  <a:cubicBezTo>
                    <a:pt x="1472838" y="989593"/>
                    <a:pt x="1197167" y="1250707"/>
                    <a:pt x="939635" y="1502976"/>
                  </a:cubicBezTo>
                  <a:cubicBezTo>
                    <a:pt x="819379" y="1620769"/>
                    <a:pt x="700355" y="1727700"/>
                    <a:pt x="585250" y="1831049"/>
                  </a:cubicBezTo>
                  <a:cubicBezTo>
                    <a:pt x="362317" y="2031140"/>
                    <a:pt x="169840" y="2204022"/>
                    <a:pt x="40403" y="2389556"/>
                  </a:cubicBezTo>
                  <a:lnTo>
                    <a:pt x="0" y="2456747"/>
                  </a:lnTo>
                  <a:lnTo>
                    <a:pt x="0" y="1601114"/>
                  </a:lnTo>
                  <a:lnTo>
                    <a:pt x="93200" y="1513741"/>
                  </a:lnTo>
                  <a:cubicBezTo>
                    <a:pt x="237107" y="1383294"/>
                    <a:pt x="388238" y="1251435"/>
                    <a:pt x="535423" y="1107273"/>
                  </a:cubicBezTo>
                  <a:cubicBezTo>
                    <a:pt x="1124050" y="530627"/>
                    <a:pt x="1718500" y="0"/>
                    <a:pt x="2616837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88C32557-0580-53BA-58A0-DB1A1E6EA3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176241"/>
              <a:ext cx="5517522" cy="6130481"/>
            </a:xfrm>
            <a:custGeom>
              <a:avLst/>
              <a:gdLst>
                <a:gd name="connsiteX0" fmla="*/ 2549095 w 5517522"/>
                <a:gd name="connsiteY0" fmla="*/ 0 h 6130481"/>
                <a:gd name="connsiteX1" fmla="*/ 4804175 w 5517522"/>
                <a:gd name="connsiteY1" fmla="*/ 1134258 h 6130481"/>
                <a:gd name="connsiteX2" fmla="*/ 5411838 w 5517522"/>
                <a:gd name="connsiteY2" fmla="*/ 3362353 h 6130481"/>
                <a:gd name="connsiteX3" fmla="*/ 4601621 w 5517522"/>
                <a:gd name="connsiteY3" fmla="*/ 5293280 h 6130481"/>
                <a:gd name="connsiteX4" fmla="*/ 2481577 w 5517522"/>
                <a:gd name="connsiteY4" fmla="*/ 6130481 h 6130481"/>
                <a:gd name="connsiteX5" fmla="*/ 243517 w 5517522"/>
                <a:gd name="connsiteY5" fmla="*/ 5212325 h 6130481"/>
                <a:gd name="connsiteX6" fmla="*/ 34587 w 5517522"/>
                <a:gd name="connsiteY6" fmla="*/ 4985345 h 6130481"/>
                <a:gd name="connsiteX7" fmla="*/ 0 w 5517522"/>
                <a:gd name="connsiteY7" fmla="*/ 4939620 h 6130481"/>
                <a:gd name="connsiteX8" fmla="*/ 0 w 5517522"/>
                <a:gd name="connsiteY8" fmla="*/ 3335329 h 6130481"/>
                <a:gd name="connsiteX9" fmla="*/ 17141 w 5517522"/>
                <a:gd name="connsiteY9" fmla="*/ 3448738 h 6130481"/>
                <a:gd name="connsiteX10" fmla="*/ 167489 w 5517522"/>
                <a:gd name="connsiteY10" fmla="*/ 3930490 h 6130481"/>
                <a:gd name="connsiteX11" fmla="*/ 715471 w 5517522"/>
                <a:gd name="connsiteY11" fmla="*/ 4734212 h 6130481"/>
                <a:gd name="connsiteX12" fmla="*/ 2481689 w 5517522"/>
                <a:gd name="connsiteY12" fmla="*/ 5458772 h 6130481"/>
                <a:gd name="connsiteX13" fmla="*/ 4126644 w 5517522"/>
                <a:gd name="connsiteY13" fmla="*/ 4818302 h 6130481"/>
                <a:gd name="connsiteX14" fmla="*/ 4360437 w 5517522"/>
                <a:gd name="connsiteY14" fmla="*/ 4516766 h 6130481"/>
                <a:gd name="connsiteX15" fmla="*/ 4480357 w 5517522"/>
                <a:gd name="connsiteY15" fmla="*/ 4122855 h 6130481"/>
                <a:gd name="connsiteX16" fmla="*/ 4781557 w 5517522"/>
                <a:gd name="connsiteY16" fmla="*/ 3129791 h 6130481"/>
                <a:gd name="connsiteX17" fmla="*/ 4771928 w 5517522"/>
                <a:gd name="connsiteY17" fmla="*/ 2357869 h 6130481"/>
                <a:gd name="connsiteX18" fmla="*/ 4297510 w 5517522"/>
                <a:gd name="connsiteY18" fmla="*/ 1575533 h 6130481"/>
                <a:gd name="connsiteX19" fmla="*/ 3498715 w 5517522"/>
                <a:gd name="connsiteY19" fmla="*/ 907071 h 6130481"/>
                <a:gd name="connsiteX20" fmla="*/ 2549095 w 5517522"/>
                <a:gd name="connsiteY20" fmla="*/ 671821 h 6130481"/>
                <a:gd name="connsiteX21" fmla="*/ 985319 w 5517522"/>
                <a:gd name="connsiteY21" fmla="*/ 1582475 h 6130481"/>
                <a:gd name="connsiteX22" fmla="*/ 634628 w 5517522"/>
                <a:gd name="connsiteY22" fmla="*/ 1913907 h 6130481"/>
                <a:gd name="connsiteX23" fmla="*/ 117662 w 5517522"/>
                <a:gd name="connsiteY23" fmla="*/ 2453044 h 6130481"/>
                <a:gd name="connsiteX24" fmla="*/ 2515 w 5517522"/>
                <a:gd name="connsiteY24" fmla="*/ 2685494 h 6130481"/>
                <a:gd name="connsiteX25" fmla="*/ 0 w 5517522"/>
                <a:gd name="connsiteY25" fmla="*/ 2696965 h 6130481"/>
                <a:gd name="connsiteX26" fmla="*/ 0 w 5517522"/>
                <a:gd name="connsiteY26" fmla="*/ 1587383 h 6130481"/>
                <a:gd name="connsiteX27" fmla="*/ 76951 w 5517522"/>
                <a:gd name="connsiteY27" fmla="*/ 1513741 h 6130481"/>
                <a:gd name="connsiteX28" fmla="*/ 510118 w 5517522"/>
                <a:gd name="connsiteY28" fmla="*/ 1107273 h 6130481"/>
                <a:gd name="connsiteX29" fmla="*/ 2549095 w 5517522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517522" h="6130481">
                  <a:moveTo>
                    <a:pt x="2549095" y="0"/>
                  </a:moveTo>
                  <a:cubicBezTo>
                    <a:pt x="3508568" y="0"/>
                    <a:pt x="4219915" y="463445"/>
                    <a:pt x="4804175" y="1134258"/>
                  </a:cubicBezTo>
                  <a:cubicBezTo>
                    <a:pt x="5291694" y="1694109"/>
                    <a:pt x="5724011" y="2516643"/>
                    <a:pt x="5411838" y="3362353"/>
                  </a:cubicBezTo>
                  <a:cubicBezTo>
                    <a:pt x="4993181" y="4496612"/>
                    <a:pt x="5178268" y="4716633"/>
                    <a:pt x="4601621" y="5293280"/>
                  </a:cubicBezTo>
                  <a:cubicBezTo>
                    <a:pt x="4024863" y="5869926"/>
                    <a:pt x="3361551" y="6130481"/>
                    <a:pt x="2481577" y="6130481"/>
                  </a:cubicBezTo>
                  <a:cubicBezTo>
                    <a:pt x="1609329" y="6130481"/>
                    <a:pt x="818932" y="5780127"/>
                    <a:pt x="243517" y="5212325"/>
                  </a:cubicBezTo>
                  <a:cubicBezTo>
                    <a:pt x="170302" y="5140091"/>
                    <a:pt x="100568" y="5064339"/>
                    <a:pt x="34587" y="4985345"/>
                  </a:cubicBezTo>
                  <a:lnTo>
                    <a:pt x="0" y="4939620"/>
                  </a:lnTo>
                  <a:lnTo>
                    <a:pt x="0" y="3335329"/>
                  </a:lnTo>
                  <a:lnTo>
                    <a:pt x="17141" y="3448738"/>
                  </a:lnTo>
                  <a:cubicBezTo>
                    <a:pt x="50676" y="3613558"/>
                    <a:pt x="100867" y="3774516"/>
                    <a:pt x="167489" y="3930490"/>
                  </a:cubicBezTo>
                  <a:cubicBezTo>
                    <a:pt x="296255" y="4232138"/>
                    <a:pt x="480670" y="4502546"/>
                    <a:pt x="715471" y="4734212"/>
                  </a:cubicBezTo>
                  <a:cubicBezTo>
                    <a:pt x="1188993" y="5201464"/>
                    <a:pt x="1816250" y="5458772"/>
                    <a:pt x="2481689" y="5458772"/>
                  </a:cubicBezTo>
                  <a:cubicBezTo>
                    <a:pt x="3185758" y="5458772"/>
                    <a:pt x="3677755" y="5267191"/>
                    <a:pt x="4126644" y="4818302"/>
                  </a:cubicBezTo>
                  <a:cubicBezTo>
                    <a:pt x="4278363" y="4666583"/>
                    <a:pt x="4329982" y="4580701"/>
                    <a:pt x="4360437" y="4516766"/>
                  </a:cubicBezTo>
                  <a:cubicBezTo>
                    <a:pt x="4404890" y="4423495"/>
                    <a:pt x="4436577" y="4297417"/>
                    <a:pt x="4480357" y="4122855"/>
                  </a:cubicBezTo>
                  <a:cubicBezTo>
                    <a:pt x="4539030" y="3889285"/>
                    <a:pt x="4619425" y="3569275"/>
                    <a:pt x="4781557" y="3129791"/>
                  </a:cubicBezTo>
                  <a:cubicBezTo>
                    <a:pt x="4870238" y="2889503"/>
                    <a:pt x="4867103" y="2637010"/>
                    <a:pt x="4771928" y="2357869"/>
                  </a:cubicBezTo>
                  <a:cubicBezTo>
                    <a:pt x="4684815" y="2102465"/>
                    <a:pt x="4520779" y="1831945"/>
                    <a:pt x="4297510" y="1575533"/>
                  </a:cubicBezTo>
                  <a:cubicBezTo>
                    <a:pt x="4034492" y="1273549"/>
                    <a:pt x="3773266" y="1054983"/>
                    <a:pt x="3498715" y="907071"/>
                  </a:cubicBezTo>
                  <a:cubicBezTo>
                    <a:pt x="3204905" y="748745"/>
                    <a:pt x="2894187" y="671821"/>
                    <a:pt x="2549095" y="671821"/>
                  </a:cubicBezTo>
                  <a:cubicBezTo>
                    <a:pt x="1942553" y="671821"/>
                    <a:pt x="1518298" y="1049273"/>
                    <a:pt x="985319" y="1582475"/>
                  </a:cubicBezTo>
                  <a:cubicBezTo>
                    <a:pt x="865735" y="1702059"/>
                    <a:pt x="748278" y="1809774"/>
                    <a:pt x="634628" y="1913907"/>
                  </a:cubicBezTo>
                  <a:cubicBezTo>
                    <a:pt x="421325" y="2109407"/>
                    <a:pt x="237134" y="2278146"/>
                    <a:pt x="117662" y="2453044"/>
                  </a:cubicBezTo>
                  <a:cubicBezTo>
                    <a:pt x="64756" y="2530415"/>
                    <a:pt x="27022" y="2605799"/>
                    <a:pt x="2515" y="2685494"/>
                  </a:cubicBezTo>
                  <a:lnTo>
                    <a:pt x="0" y="2696965"/>
                  </a:lnTo>
                  <a:lnTo>
                    <a:pt x="0" y="1587383"/>
                  </a:lnTo>
                  <a:lnTo>
                    <a:pt x="76951" y="1513741"/>
                  </a:lnTo>
                  <a:cubicBezTo>
                    <a:pt x="217918" y="1383294"/>
                    <a:pt x="365956" y="1251435"/>
                    <a:pt x="510118" y="1107273"/>
                  </a:cubicBezTo>
                  <a:cubicBezTo>
                    <a:pt x="1086764" y="530627"/>
                    <a:pt x="1669121" y="0"/>
                    <a:pt x="25490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38FF0491-90CB-77C0-923B-6BAC6BA3C0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176241"/>
              <a:ext cx="5517475" cy="6130481"/>
            </a:xfrm>
            <a:custGeom>
              <a:avLst/>
              <a:gdLst>
                <a:gd name="connsiteX0" fmla="*/ 2549095 w 5517475"/>
                <a:gd name="connsiteY0" fmla="*/ 0 h 6130481"/>
                <a:gd name="connsiteX1" fmla="*/ 4804175 w 5517475"/>
                <a:gd name="connsiteY1" fmla="*/ 1134258 h 6130481"/>
                <a:gd name="connsiteX2" fmla="*/ 5411838 w 5517475"/>
                <a:gd name="connsiteY2" fmla="*/ 3362353 h 6130481"/>
                <a:gd name="connsiteX3" fmla="*/ 4601621 w 5517475"/>
                <a:gd name="connsiteY3" fmla="*/ 5293280 h 6130481"/>
                <a:gd name="connsiteX4" fmla="*/ 2481577 w 5517475"/>
                <a:gd name="connsiteY4" fmla="*/ 6130481 h 6130481"/>
                <a:gd name="connsiteX5" fmla="*/ 243517 w 5517475"/>
                <a:gd name="connsiteY5" fmla="*/ 5212325 h 6130481"/>
                <a:gd name="connsiteX6" fmla="*/ 34587 w 5517475"/>
                <a:gd name="connsiteY6" fmla="*/ 4985345 h 6130481"/>
                <a:gd name="connsiteX7" fmla="*/ 0 w 5517475"/>
                <a:gd name="connsiteY7" fmla="*/ 4939620 h 6130481"/>
                <a:gd name="connsiteX8" fmla="*/ 0 w 5517475"/>
                <a:gd name="connsiteY8" fmla="*/ 3799573 h 6130481"/>
                <a:gd name="connsiteX9" fmla="*/ 64364 w 5517475"/>
                <a:gd name="connsiteY9" fmla="*/ 3974159 h 6130481"/>
                <a:gd name="connsiteX10" fmla="*/ 636644 w 5517475"/>
                <a:gd name="connsiteY10" fmla="*/ 4813600 h 6130481"/>
                <a:gd name="connsiteX11" fmla="*/ 2481577 w 5517475"/>
                <a:gd name="connsiteY11" fmla="*/ 5570406 h 6130481"/>
                <a:gd name="connsiteX12" fmla="*/ 3449896 w 5517475"/>
                <a:gd name="connsiteY12" fmla="*/ 5407153 h 6130481"/>
                <a:gd name="connsiteX13" fmla="*/ 4205695 w 5517475"/>
                <a:gd name="connsiteY13" fmla="*/ 4897241 h 6130481"/>
                <a:gd name="connsiteX14" fmla="*/ 4461434 w 5517475"/>
                <a:gd name="connsiteY14" fmla="*/ 4564802 h 6130481"/>
                <a:gd name="connsiteX15" fmla="*/ 4588969 w 5517475"/>
                <a:gd name="connsiteY15" fmla="*/ 4149952 h 6130481"/>
                <a:gd name="connsiteX16" fmla="*/ 4886585 w 5517475"/>
                <a:gd name="connsiteY16" fmla="*/ 3168421 h 6130481"/>
                <a:gd name="connsiteX17" fmla="*/ 4877964 w 5517475"/>
                <a:gd name="connsiteY17" fmla="*/ 2321590 h 6130481"/>
                <a:gd name="connsiteX18" fmla="*/ 4382048 w 5517475"/>
                <a:gd name="connsiteY18" fmla="*/ 1501856 h 6130481"/>
                <a:gd name="connsiteX19" fmla="*/ 3551900 w 5517475"/>
                <a:gd name="connsiteY19" fmla="*/ 808425 h 6130481"/>
                <a:gd name="connsiteX20" fmla="*/ 2549095 w 5517475"/>
                <a:gd name="connsiteY20" fmla="*/ 559851 h 6130481"/>
                <a:gd name="connsiteX21" fmla="*/ 1712566 w 5517475"/>
                <a:gd name="connsiteY21" fmla="*/ 812008 h 6130481"/>
                <a:gd name="connsiteX22" fmla="*/ 906044 w 5517475"/>
                <a:gd name="connsiteY22" fmla="*/ 1502976 h 6130481"/>
                <a:gd name="connsiteX23" fmla="*/ 558825 w 5517475"/>
                <a:gd name="connsiteY23" fmla="*/ 1831049 h 6130481"/>
                <a:gd name="connsiteX24" fmla="*/ 25063 w 5517475"/>
                <a:gd name="connsiteY24" fmla="*/ 2389556 h 6130481"/>
                <a:gd name="connsiteX25" fmla="*/ 0 w 5517475"/>
                <a:gd name="connsiteY25" fmla="*/ 2432109 h 6130481"/>
                <a:gd name="connsiteX26" fmla="*/ 0 w 5517475"/>
                <a:gd name="connsiteY26" fmla="*/ 1587383 h 6130481"/>
                <a:gd name="connsiteX27" fmla="*/ 76951 w 5517475"/>
                <a:gd name="connsiteY27" fmla="*/ 1513741 h 6130481"/>
                <a:gd name="connsiteX28" fmla="*/ 510118 w 5517475"/>
                <a:gd name="connsiteY28" fmla="*/ 1107273 h 6130481"/>
                <a:gd name="connsiteX29" fmla="*/ 2549095 w 5517475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517475" h="6130481">
                  <a:moveTo>
                    <a:pt x="2549095" y="0"/>
                  </a:moveTo>
                  <a:cubicBezTo>
                    <a:pt x="3508568" y="0"/>
                    <a:pt x="4219915" y="463445"/>
                    <a:pt x="4804175" y="1134258"/>
                  </a:cubicBezTo>
                  <a:cubicBezTo>
                    <a:pt x="5291694" y="1694109"/>
                    <a:pt x="5723899" y="2516643"/>
                    <a:pt x="5411838" y="3362353"/>
                  </a:cubicBezTo>
                  <a:cubicBezTo>
                    <a:pt x="4993181" y="4496612"/>
                    <a:pt x="5178268" y="4716633"/>
                    <a:pt x="4601621" y="5293280"/>
                  </a:cubicBezTo>
                  <a:cubicBezTo>
                    <a:pt x="4024863" y="5869926"/>
                    <a:pt x="3361551" y="6130481"/>
                    <a:pt x="2481577" y="6130481"/>
                  </a:cubicBezTo>
                  <a:cubicBezTo>
                    <a:pt x="1609329" y="6130481"/>
                    <a:pt x="818932" y="5780127"/>
                    <a:pt x="243517" y="5212325"/>
                  </a:cubicBezTo>
                  <a:cubicBezTo>
                    <a:pt x="170302" y="5140091"/>
                    <a:pt x="100568" y="5064339"/>
                    <a:pt x="34587" y="4985345"/>
                  </a:cubicBezTo>
                  <a:lnTo>
                    <a:pt x="0" y="4939620"/>
                  </a:lnTo>
                  <a:lnTo>
                    <a:pt x="0" y="3799573"/>
                  </a:lnTo>
                  <a:lnTo>
                    <a:pt x="64364" y="3974159"/>
                  </a:lnTo>
                  <a:cubicBezTo>
                    <a:pt x="198841" y="4289243"/>
                    <a:pt x="391429" y="4571632"/>
                    <a:pt x="636644" y="4813600"/>
                  </a:cubicBezTo>
                  <a:cubicBezTo>
                    <a:pt x="1131328" y="5301566"/>
                    <a:pt x="1786578" y="5570406"/>
                    <a:pt x="2481577" y="5570406"/>
                  </a:cubicBezTo>
                  <a:cubicBezTo>
                    <a:pt x="2854550" y="5570406"/>
                    <a:pt x="3171314" y="5516996"/>
                    <a:pt x="3449896" y="5407153"/>
                  </a:cubicBezTo>
                  <a:cubicBezTo>
                    <a:pt x="3723103" y="5299438"/>
                    <a:pt x="3970333" y="5132603"/>
                    <a:pt x="4205695" y="4897241"/>
                  </a:cubicBezTo>
                  <a:cubicBezTo>
                    <a:pt x="4369395" y="4733653"/>
                    <a:pt x="4426836" y="4637358"/>
                    <a:pt x="4461434" y="4564802"/>
                  </a:cubicBezTo>
                  <a:cubicBezTo>
                    <a:pt x="4510701" y="4461453"/>
                    <a:pt x="4543509" y="4330784"/>
                    <a:pt x="4588969" y="4149952"/>
                  </a:cubicBezTo>
                  <a:cubicBezTo>
                    <a:pt x="4646969" y="3918846"/>
                    <a:pt x="4726468" y="3602194"/>
                    <a:pt x="4886585" y="3168421"/>
                  </a:cubicBezTo>
                  <a:cubicBezTo>
                    <a:pt x="4984560" y="2902940"/>
                    <a:pt x="4981760" y="2626037"/>
                    <a:pt x="4877964" y="2321590"/>
                  </a:cubicBezTo>
                  <a:cubicBezTo>
                    <a:pt x="4786260" y="2052526"/>
                    <a:pt x="4614834" y="1769129"/>
                    <a:pt x="4382048" y="1501856"/>
                  </a:cubicBezTo>
                  <a:cubicBezTo>
                    <a:pt x="4110072" y="1189683"/>
                    <a:pt x="3838544" y="962832"/>
                    <a:pt x="3551900" y="808425"/>
                  </a:cubicBezTo>
                  <a:cubicBezTo>
                    <a:pt x="3241183" y="641141"/>
                    <a:pt x="2913222" y="559851"/>
                    <a:pt x="2549095" y="559851"/>
                  </a:cubicBezTo>
                  <a:cubicBezTo>
                    <a:pt x="2253830" y="559851"/>
                    <a:pt x="1988013" y="640134"/>
                    <a:pt x="1712566" y="812008"/>
                  </a:cubicBezTo>
                  <a:cubicBezTo>
                    <a:pt x="1428385" y="989593"/>
                    <a:pt x="1158313" y="1250707"/>
                    <a:pt x="906044" y="1502976"/>
                  </a:cubicBezTo>
                  <a:cubicBezTo>
                    <a:pt x="788140" y="1620769"/>
                    <a:pt x="671579" y="1727700"/>
                    <a:pt x="558825" y="1831049"/>
                  </a:cubicBezTo>
                  <a:cubicBezTo>
                    <a:pt x="340371" y="2031140"/>
                    <a:pt x="151813" y="2204022"/>
                    <a:pt x="25063" y="2389556"/>
                  </a:cubicBezTo>
                  <a:lnTo>
                    <a:pt x="0" y="2432109"/>
                  </a:lnTo>
                  <a:lnTo>
                    <a:pt x="0" y="1587383"/>
                  </a:lnTo>
                  <a:lnTo>
                    <a:pt x="76951" y="1513741"/>
                  </a:lnTo>
                  <a:cubicBezTo>
                    <a:pt x="217918" y="1383294"/>
                    <a:pt x="365956" y="1251435"/>
                    <a:pt x="510118" y="1107273"/>
                  </a:cubicBezTo>
                  <a:cubicBezTo>
                    <a:pt x="1086764" y="530627"/>
                    <a:pt x="1669121" y="0"/>
                    <a:pt x="25490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83BDC5DC-09CC-9D09-259F-1B192740FB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0"/>
              <a:ext cx="5646974" cy="6483075"/>
            </a:xfrm>
            <a:custGeom>
              <a:avLst/>
              <a:gdLst>
                <a:gd name="connsiteX0" fmla="*/ 2405773 w 5646974"/>
                <a:gd name="connsiteY0" fmla="*/ 0 h 6483075"/>
                <a:gd name="connsiteX1" fmla="*/ 5646974 w 5646974"/>
                <a:gd name="connsiteY1" fmla="*/ 3241538 h 6483075"/>
                <a:gd name="connsiteX2" fmla="*/ 2405773 w 5646974"/>
                <a:gd name="connsiteY2" fmla="*/ 6483075 h 6483075"/>
                <a:gd name="connsiteX3" fmla="*/ 113897 w 5646974"/>
                <a:gd name="connsiteY3" fmla="*/ 5533666 h 6483075"/>
                <a:gd name="connsiteX4" fmla="*/ 0 w 5646974"/>
                <a:gd name="connsiteY4" fmla="*/ 5408336 h 6483075"/>
                <a:gd name="connsiteX5" fmla="*/ 0 w 5646974"/>
                <a:gd name="connsiteY5" fmla="*/ 4983659 h 6483075"/>
                <a:gd name="connsiteX6" fmla="*/ 155731 w 5646974"/>
                <a:gd name="connsiteY6" fmla="*/ 5176047 h 6483075"/>
                <a:gd name="connsiteX7" fmla="*/ 1093706 w 5646974"/>
                <a:gd name="connsiteY7" fmla="*/ 5866903 h 6483075"/>
                <a:gd name="connsiteX8" fmla="*/ 1639673 w 5646974"/>
                <a:gd name="connsiteY8" fmla="*/ 6059940 h 6483075"/>
                <a:gd name="connsiteX9" fmla="*/ 1709990 w 5646974"/>
                <a:gd name="connsiteY9" fmla="*/ 6076287 h 6483075"/>
                <a:gd name="connsiteX10" fmla="*/ 1780307 w 5646974"/>
                <a:gd name="connsiteY10" fmla="*/ 6091963 h 6483075"/>
                <a:gd name="connsiteX11" fmla="*/ 1851072 w 5646974"/>
                <a:gd name="connsiteY11" fmla="*/ 6105176 h 6483075"/>
                <a:gd name="connsiteX12" fmla="*/ 1886455 w 5646974"/>
                <a:gd name="connsiteY12" fmla="*/ 6111782 h 6483075"/>
                <a:gd name="connsiteX13" fmla="*/ 1921949 w 5646974"/>
                <a:gd name="connsiteY13" fmla="*/ 6117716 h 6483075"/>
                <a:gd name="connsiteX14" fmla="*/ 2064152 w 5646974"/>
                <a:gd name="connsiteY14" fmla="*/ 6137647 h 6483075"/>
                <a:gd name="connsiteX15" fmla="*/ 2206914 w 5646974"/>
                <a:gd name="connsiteY15" fmla="*/ 6151195 h 6483075"/>
                <a:gd name="connsiteX16" fmla="*/ 2350011 w 5646974"/>
                <a:gd name="connsiteY16" fmla="*/ 6158250 h 6483075"/>
                <a:gd name="connsiteX17" fmla="*/ 2493109 w 5646974"/>
                <a:gd name="connsiteY17" fmla="*/ 6159705 h 6483075"/>
                <a:gd name="connsiteX18" fmla="*/ 2781321 w 5646974"/>
                <a:gd name="connsiteY18" fmla="*/ 6147277 h 6483075"/>
                <a:gd name="connsiteX19" fmla="*/ 3345091 w 5646974"/>
                <a:gd name="connsiteY19" fmla="*/ 6060276 h 6483075"/>
                <a:gd name="connsiteX20" fmla="*/ 3878853 w 5646974"/>
                <a:gd name="connsiteY20" fmla="*/ 5871718 h 6483075"/>
                <a:gd name="connsiteX21" fmla="*/ 4367267 w 5646974"/>
                <a:gd name="connsiteY21" fmla="*/ 5573093 h 6483075"/>
                <a:gd name="connsiteX22" fmla="*/ 4424484 w 5646974"/>
                <a:gd name="connsiteY22" fmla="*/ 5528529 h 6483075"/>
                <a:gd name="connsiteX23" fmla="*/ 4481252 w 5646974"/>
                <a:gd name="connsiteY23" fmla="*/ 5483069 h 6483075"/>
                <a:gd name="connsiteX24" fmla="*/ 4536790 w 5646974"/>
                <a:gd name="connsiteY24" fmla="*/ 5435818 h 6483075"/>
                <a:gd name="connsiteX25" fmla="*/ 4591543 w 5646974"/>
                <a:gd name="connsiteY25" fmla="*/ 5387671 h 6483075"/>
                <a:gd name="connsiteX26" fmla="*/ 4794209 w 5646974"/>
                <a:gd name="connsiteY26" fmla="*/ 5181198 h 6483075"/>
                <a:gd name="connsiteX27" fmla="*/ 4956678 w 5646974"/>
                <a:gd name="connsiteY27" fmla="*/ 4945836 h 6483075"/>
                <a:gd name="connsiteX28" fmla="*/ 4989262 w 5646974"/>
                <a:gd name="connsiteY28" fmla="*/ 4881453 h 6483075"/>
                <a:gd name="connsiteX29" fmla="*/ 5017814 w 5646974"/>
                <a:gd name="connsiteY29" fmla="*/ 4814607 h 6483075"/>
                <a:gd name="connsiteX30" fmla="*/ 5044127 w 5646974"/>
                <a:gd name="connsiteY30" fmla="*/ 4746193 h 6483075"/>
                <a:gd name="connsiteX31" fmla="*/ 5068425 w 5646974"/>
                <a:gd name="connsiteY31" fmla="*/ 4676436 h 6483075"/>
                <a:gd name="connsiteX32" fmla="*/ 5154641 w 5646974"/>
                <a:gd name="connsiteY32" fmla="*/ 4390352 h 6483075"/>
                <a:gd name="connsiteX33" fmla="*/ 5196854 w 5646974"/>
                <a:gd name="connsiteY33" fmla="*/ 4246134 h 6483075"/>
                <a:gd name="connsiteX34" fmla="*/ 5240299 w 5646974"/>
                <a:gd name="connsiteY34" fmla="*/ 4102140 h 6483075"/>
                <a:gd name="connsiteX35" fmla="*/ 5432440 w 5646974"/>
                <a:gd name="connsiteY35" fmla="*/ 3532884 h 6483075"/>
                <a:gd name="connsiteX36" fmla="*/ 5528846 w 5646974"/>
                <a:gd name="connsiteY36" fmla="*/ 2951647 h 6483075"/>
                <a:gd name="connsiteX37" fmla="*/ 5495927 w 5646974"/>
                <a:gd name="connsiteY37" fmla="*/ 2658733 h 6483075"/>
                <a:gd name="connsiteX38" fmla="*/ 5480027 w 5646974"/>
                <a:gd name="connsiteY38" fmla="*/ 2586848 h 6483075"/>
                <a:gd name="connsiteX39" fmla="*/ 5461328 w 5646974"/>
                <a:gd name="connsiteY39" fmla="*/ 2515635 h 6483075"/>
                <a:gd name="connsiteX40" fmla="*/ 5439605 w 5646974"/>
                <a:gd name="connsiteY40" fmla="*/ 2445317 h 6483075"/>
                <a:gd name="connsiteX41" fmla="*/ 5415532 w 5646974"/>
                <a:gd name="connsiteY41" fmla="*/ 2375896 h 6483075"/>
                <a:gd name="connsiteX42" fmla="*/ 5144564 w 5646974"/>
                <a:gd name="connsiteY42" fmla="*/ 1857138 h 6483075"/>
                <a:gd name="connsiteX43" fmla="*/ 4774838 w 5646974"/>
                <a:gd name="connsiteY43" fmla="*/ 1405450 h 6483075"/>
                <a:gd name="connsiteX44" fmla="*/ 4345769 w 5646974"/>
                <a:gd name="connsiteY44" fmla="*/ 1012323 h 6483075"/>
                <a:gd name="connsiteX45" fmla="*/ 4115334 w 5646974"/>
                <a:gd name="connsiteY45" fmla="*/ 841344 h 6483075"/>
                <a:gd name="connsiteX46" fmla="*/ 3874038 w 5646974"/>
                <a:gd name="connsiteY46" fmla="*/ 691528 h 6483075"/>
                <a:gd name="connsiteX47" fmla="*/ 3359535 w 5646974"/>
                <a:gd name="connsiteY47" fmla="*/ 468819 h 6483075"/>
                <a:gd name="connsiteX48" fmla="*/ 2811105 w 5646974"/>
                <a:gd name="connsiteY48" fmla="*/ 366031 h 6483075"/>
                <a:gd name="connsiteX49" fmla="*/ 2741124 w 5646974"/>
                <a:gd name="connsiteY49" fmla="*/ 361440 h 6483075"/>
                <a:gd name="connsiteX50" fmla="*/ 2671030 w 5646974"/>
                <a:gd name="connsiteY50" fmla="*/ 358417 h 6483075"/>
                <a:gd name="connsiteX51" fmla="*/ 2600713 w 5646974"/>
                <a:gd name="connsiteY51" fmla="*/ 357521 h 6483075"/>
                <a:gd name="connsiteX52" fmla="*/ 2531739 w 5646974"/>
                <a:gd name="connsiteY52" fmla="*/ 358529 h 6483075"/>
                <a:gd name="connsiteX53" fmla="*/ 2259988 w 5646974"/>
                <a:gd name="connsiteY53" fmla="*/ 385289 h 6483075"/>
                <a:gd name="connsiteX54" fmla="*/ 1740670 w 5646974"/>
                <a:gd name="connsiteY54" fmla="*/ 553917 h 6483075"/>
                <a:gd name="connsiteX55" fmla="*/ 1264124 w 5646974"/>
                <a:gd name="connsiteY55" fmla="*/ 853549 h 6483075"/>
                <a:gd name="connsiteX56" fmla="*/ 823074 w 5646974"/>
                <a:gd name="connsiteY56" fmla="*/ 1234136 h 6483075"/>
                <a:gd name="connsiteX57" fmla="*/ 715694 w 5646974"/>
                <a:gd name="connsiteY57" fmla="*/ 1336252 h 6483075"/>
                <a:gd name="connsiteX58" fmla="*/ 606859 w 5646974"/>
                <a:gd name="connsiteY58" fmla="*/ 1440945 h 6483075"/>
                <a:gd name="connsiteX59" fmla="*/ 382023 w 5646974"/>
                <a:gd name="connsiteY59" fmla="*/ 1646074 h 6483075"/>
                <a:gd name="connsiteX60" fmla="*/ 158531 w 5646974"/>
                <a:gd name="connsiteY60" fmla="*/ 1843813 h 6483075"/>
                <a:gd name="connsiteX61" fmla="*/ 0 w 5646974"/>
                <a:gd name="connsiteY61" fmla="*/ 1991775 h 6483075"/>
                <a:gd name="connsiteX62" fmla="*/ 0 w 5646974"/>
                <a:gd name="connsiteY62" fmla="*/ 1074740 h 6483075"/>
                <a:gd name="connsiteX63" fmla="*/ 113897 w 5646974"/>
                <a:gd name="connsiteY63" fmla="*/ 949410 h 6483075"/>
                <a:gd name="connsiteX64" fmla="*/ 2405773 w 5646974"/>
                <a:gd name="connsiteY64" fmla="*/ 0 h 6483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5646974" h="6483075">
                  <a:moveTo>
                    <a:pt x="2405773" y="0"/>
                  </a:moveTo>
                  <a:cubicBezTo>
                    <a:pt x="4195841" y="0"/>
                    <a:pt x="5646974" y="1451246"/>
                    <a:pt x="5646974" y="3241538"/>
                  </a:cubicBezTo>
                  <a:cubicBezTo>
                    <a:pt x="5646974" y="5031830"/>
                    <a:pt x="4195841" y="6483075"/>
                    <a:pt x="2405773" y="6483075"/>
                  </a:cubicBezTo>
                  <a:cubicBezTo>
                    <a:pt x="1510739" y="6483075"/>
                    <a:pt x="700439" y="6120264"/>
                    <a:pt x="113897" y="5533666"/>
                  </a:cubicBezTo>
                  <a:lnTo>
                    <a:pt x="0" y="5408336"/>
                  </a:lnTo>
                  <a:lnTo>
                    <a:pt x="0" y="4983659"/>
                  </a:lnTo>
                  <a:lnTo>
                    <a:pt x="155731" y="5176047"/>
                  </a:lnTo>
                  <a:cubicBezTo>
                    <a:pt x="417742" y="5469073"/>
                    <a:pt x="741224" y="5704211"/>
                    <a:pt x="1093706" y="5866903"/>
                  </a:cubicBezTo>
                  <a:cubicBezTo>
                    <a:pt x="1269947" y="5948418"/>
                    <a:pt x="1453018" y="6013137"/>
                    <a:pt x="1639673" y="6059940"/>
                  </a:cubicBezTo>
                  <a:lnTo>
                    <a:pt x="1709990" y="6076287"/>
                  </a:lnTo>
                  <a:cubicBezTo>
                    <a:pt x="1733504" y="6081550"/>
                    <a:pt x="1756570" y="6088156"/>
                    <a:pt x="1780307" y="6091963"/>
                  </a:cubicBezTo>
                  <a:lnTo>
                    <a:pt x="1851072" y="6105176"/>
                  </a:lnTo>
                  <a:lnTo>
                    <a:pt x="1886455" y="6111782"/>
                  </a:lnTo>
                  <a:cubicBezTo>
                    <a:pt x="1898212" y="6114021"/>
                    <a:pt x="1909969" y="6116373"/>
                    <a:pt x="1921949" y="6117716"/>
                  </a:cubicBezTo>
                  <a:cubicBezTo>
                    <a:pt x="1969425" y="6124323"/>
                    <a:pt x="2016676" y="6131489"/>
                    <a:pt x="2064152" y="6137647"/>
                  </a:cubicBezTo>
                  <a:cubicBezTo>
                    <a:pt x="2111851" y="6141790"/>
                    <a:pt x="2159438" y="6146381"/>
                    <a:pt x="2206914" y="6151195"/>
                  </a:cubicBezTo>
                  <a:lnTo>
                    <a:pt x="2350011" y="6158250"/>
                  </a:lnTo>
                  <a:cubicBezTo>
                    <a:pt x="2397711" y="6159593"/>
                    <a:pt x="2445410" y="6159146"/>
                    <a:pt x="2493109" y="6159705"/>
                  </a:cubicBezTo>
                  <a:cubicBezTo>
                    <a:pt x="2589068" y="6158137"/>
                    <a:pt x="2685922" y="6154666"/>
                    <a:pt x="2781321" y="6147277"/>
                  </a:cubicBezTo>
                  <a:cubicBezTo>
                    <a:pt x="2972566" y="6132944"/>
                    <a:pt x="3161348" y="6105288"/>
                    <a:pt x="3345091" y="6060276"/>
                  </a:cubicBezTo>
                  <a:cubicBezTo>
                    <a:pt x="3528834" y="6015375"/>
                    <a:pt x="3707539" y="5952785"/>
                    <a:pt x="3878853" y="5871718"/>
                  </a:cubicBezTo>
                  <a:cubicBezTo>
                    <a:pt x="4050167" y="5790428"/>
                    <a:pt x="4213084" y="5689318"/>
                    <a:pt x="4367267" y="5573093"/>
                  </a:cubicBezTo>
                  <a:lnTo>
                    <a:pt x="4424484" y="5528529"/>
                  </a:lnTo>
                  <a:cubicBezTo>
                    <a:pt x="4443631" y="5513637"/>
                    <a:pt x="4463113" y="5499193"/>
                    <a:pt x="4481252" y="5483069"/>
                  </a:cubicBezTo>
                  <a:lnTo>
                    <a:pt x="4536790" y="5435818"/>
                  </a:lnTo>
                  <a:cubicBezTo>
                    <a:pt x="4555265" y="5419918"/>
                    <a:pt x="4574188" y="5404466"/>
                    <a:pt x="4591543" y="5387671"/>
                  </a:cubicBezTo>
                  <a:cubicBezTo>
                    <a:pt x="4662980" y="5321944"/>
                    <a:pt x="4733074" y="5254650"/>
                    <a:pt x="4794209" y="5181198"/>
                  </a:cubicBezTo>
                  <a:cubicBezTo>
                    <a:pt x="4857808" y="5109089"/>
                    <a:pt x="4910434" y="5029926"/>
                    <a:pt x="4956678" y="4945836"/>
                  </a:cubicBezTo>
                  <a:cubicBezTo>
                    <a:pt x="4967651" y="4924450"/>
                    <a:pt x="4978624" y="4903064"/>
                    <a:pt x="4989262" y="4881453"/>
                  </a:cubicBezTo>
                  <a:lnTo>
                    <a:pt x="5017814" y="4814607"/>
                  </a:lnTo>
                  <a:cubicBezTo>
                    <a:pt x="5027891" y="4792549"/>
                    <a:pt x="5035393" y="4769035"/>
                    <a:pt x="5044127" y="4746193"/>
                  </a:cubicBezTo>
                  <a:cubicBezTo>
                    <a:pt x="5052636" y="4723128"/>
                    <a:pt x="5061146" y="4700174"/>
                    <a:pt x="5068425" y="4676436"/>
                  </a:cubicBezTo>
                  <a:cubicBezTo>
                    <a:pt x="5099552" y="4582717"/>
                    <a:pt x="5126985" y="4486422"/>
                    <a:pt x="5154641" y="4390352"/>
                  </a:cubicBezTo>
                  <a:lnTo>
                    <a:pt x="5196854" y="4246134"/>
                  </a:lnTo>
                  <a:lnTo>
                    <a:pt x="5240299" y="4102140"/>
                  </a:lnTo>
                  <a:cubicBezTo>
                    <a:pt x="5299195" y="3910560"/>
                    <a:pt x="5364697" y="3721330"/>
                    <a:pt x="5432440" y="3532884"/>
                  </a:cubicBezTo>
                  <a:cubicBezTo>
                    <a:pt x="5500294" y="3346902"/>
                    <a:pt x="5533549" y="3148714"/>
                    <a:pt x="5528846" y="2951647"/>
                  </a:cubicBezTo>
                  <a:cubicBezTo>
                    <a:pt x="5526831" y="2853113"/>
                    <a:pt x="5515409" y="2755027"/>
                    <a:pt x="5495927" y="2658733"/>
                  </a:cubicBezTo>
                  <a:cubicBezTo>
                    <a:pt x="5491112" y="2634659"/>
                    <a:pt x="5486297" y="2610585"/>
                    <a:pt x="5480027" y="2586848"/>
                  </a:cubicBezTo>
                  <a:cubicBezTo>
                    <a:pt x="5474205" y="2562998"/>
                    <a:pt x="5468718" y="2539036"/>
                    <a:pt x="5461328" y="2515635"/>
                  </a:cubicBezTo>
                  <a:cubicBezTo>
                    <a:pt x="5454386" y="2492009"/>
                    <a:pt x="5447668" y="2468495"/>
                    <a:pt x="5439605" y="2445317"/>
                  </a:cubicBezTo>
                  <a:cubicBezTo>
                    <a:pt x="5431879" y="2422028"/>
                    <a:pt x="5424378" y="2398738"/>
                    <a:pt x="5415532" y="2375896"/>
                  </a:cubicBezTo>
                  <a:cubicBezTo>
                    <a:pt x="5347790" y="2191817"/>
                    <a:pt x="5254071" y="2018599"/>
                    <a:pt x="5144564" y="1857138"/>
                  </a:cubicBezTo>
                  <a:cubicBezTo>
                    <a:pt x="5034946" y="1695565"/>
                    <a:pt x="4909762" y="1545301"/>
                    <a:pt x="4774838" y="1405450"/>
                  </a:cubicBezTo>
                  <a:cubicBezTo>
                    <a:pt x="4638907" y="1265040"/>
                    <a:pt x="4496145" y="1132131"/>
                    <a:pt x="4345769" y="1012323"/>
                  </a:cubicBezTo>
                  <a:cubicBezTo>
                    <a:pt x="4270749" y="952195"/>
                    <a:pt x="4194273" y="894642"/>
                    <a:pt x="4115334" y="841344"/>
                  </a:cubicBezTo>
                  <a:cubicBezTo>
                    <a:pt x="4037067" y="787263"/>
                    <a:pt x="3956336" y="737548"/>
                    <a:pt x="3874038" y="691528"/>
                  </a:cubicBezTo>
                  <a:cubicBezTo>
                    <a:pt x="3709554" y="599712"/>
                    <a:pt x="3537792" y="523349"/>
                    <a:pt x="3359535" y="468819"/>
                  </a:cubicBezTo>
                  <a:cubicBezTo>
                    <a:pt x="3181278" y="414514"/>
                    <a:pt x="2997311" y="380699"/>
                    <a:pt x="2811105" y="366031"/>
                  </a:cubicBezTo>
                  <a:cubicBezTo>
                    <a:pt x="2787703" y="364575"/>
                    <a:pt x="2764525" y="362448"/>
                    <a:pt x="2741124" y="361440"/>
                  </a:cubicBezTo>
                  <a:lnTo>
                    <a:pt x="2671030" y="358417"/>
                  </a:lnTo>
                  <a:lnTo>
                    <a:pt x="2600713" y="357521"/>
                  </a:lnTo>
                  <a:cubicBezTo>
                    <a:pt x="2577087" y="356961"/>
                    <a:pt x="2554805" y="358305"/>
                    <a:pt x="2531739" y="358529"/>
                  </a:cubicBezTo>
                  <a:cubicBezTo>
                    <a:pt x="2440259" y="360992"/>
                    <a:pt x="2349564" y="370285"/>
                    <a:pt x="2259988" y="385289"/>
                  </a:cubicBezTo>
                  <a:cubicBezTo>
                    <a:pt x="2080723" y="415521"/>
                    <a:pt x="1906945" y="473634"/>
                    <a:pt x="1740670" y="553917"/>
                  </a:cubicBezTo>
                  <a:cubicBezTo>
                    <a:pt x="1574506" y="634647"/>
                    <a:pt x="1415844" y="737100"/>
                    <a:pt x="1264124" y="853549"/>
                  </a:cubicBezTo>
                  <a:cubicBezTo>
                    <a:pt x="1112181" y="969886"/>
                    <a:pt x="966508" y="1099212"/>
                    <a:pt x="823074" y="1234136"/>
                  </a:cubicBezTo>
                  <a:cubicBezTo>
                    <a:pt x="787131" y="1267951"/>
                    <a:pt x="751413" y="1301990"/>
                    <a:pt x="715694" y="1336252"/>
                  </a:cubicBezTo>
                  <a:lnTo>
                    <a:pt x="606859" y="1440945"/>
                  </a:lnTo>
                  <a:cubicBezTo>
                    <a:pt x="532623" y="1511374"/>
                    <a:pt x="457267" y="1579452"/>
                    <a:pt x="382023" y="1646074"/>
                  </a:cubicBezTo>
                  <a:lnTo>
                    <a:pt x="158531" y="1843813"/>
                  </a:lnTo>
                  <a:lnTo>
                    <a:pt x="0" y="1991775"/>
                  </a:lnTo>
                  <a:lnTo>
                    <a:pt x="0" y="1074740"/>
                  </a:lnTo>
                  <a:lnTo>
                    <a:pt x="113897" y="949410"/>
                  </a:lnTo>
                  <a:cubicBezTo>
                    <a:pt x="700439" y="362812"/>
                    <a:pt x="1510739" y="0"/>
                    <a:pt x="2405773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B965FD89-784C-D164-311C-81E112673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2023236"/>
            <a:ext cx="3659777" cy="282090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Waar moet je aan denken?</a:t>
            </a:r>
          </a:p>
        </p:txBody>
      </p:sp>
      <p:graphicFrame>
        <p:nvGraphicFramePr>
          <p:cNvPr id="46" name="Titel 1">
            <a:extLst>
              <a:ext uri="{FF2B5EF4-FFF2-40B4-BE49-F238E27FC236}">
                <a16:creationId xmlns:a16="http://schemas.microsoft.com/office/drawing/2014/main" id="{01A964A0-5426-6EA2-122C-D27ED169B4E3}"/>
              </a:ext>
            </a:extLst>
          </p:cNvPr>
          <p:cNvGraphicFramePr/>
          <p:nvPr/>
        </p:nvGraphicFramePr>
        <p:xfrm>
          <a:off x="6091238" y="285134"/>
          <a:ext cx="5115491" cy="6483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Tijdelijke aanduiding voor inhoud 4" descr="Afbeelding met tekst, schermopname, Lettertype, ontwerp&#10;&#10;Automatisch gegenereerde beschrijving">
            <a:extLst>
              <a:ext uri="{FF2B5EF4-FFF2-40B4-BE49-F238E27FC236}">
                <a16:creationId xmlns:a16="http://schemas.microsoft.com/office/drawing/2014/main" id="{4B87FBF5-ECA2-A70D-A2DB-C8CAF0BE59DB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 t="14431"/>
          <a:stretch/>
        </p:blipFill>
        <p:spPr>
          <a:xfrm>
            <a:off x="8648983" y="351401"/>
            <a:ext cx="1090195" cy="1854378"/>
          </a:xfrm>
          <a:prstGeom prst="rect">
            <a:avLst/>
          </a:prstGeom>
        </p:spPr>
      </p:pic>
      <p:pic>
        <p:nvPicPr>
          <p:cNvPr id="3" name="Afbeelding 2">
            <a:extLst>
              <a:ext uri="{FF2B5EF4-FFF2-40B4-BE49-F238E27FC236}">
                <a16:creationId xmlns:a16="http://schemas.microsoft.com/office/drawing/2014/main" id="{5946096A-84C8-49D1-DD29-26A3BDE64F5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558971" y="5494915"/>
            <a:ext cx="1890007" cy="1077951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A73E097A-EEBD-39F1-10FB-2B5E0C609B4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245669" y="2830986"/>
            <a:ext cx="2516609" cy="1256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708651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C5E503D-4ADF-5721-0F28-49D413DB71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Rectangle 22">
            <a:extLst>
              <a:ext uri="{FF2B5EF4-FFF2-40B4-BE49-F238E27FC236}">
                <a16:creationId xmlns:a16="http://schemas.microsoft.com/office/drawing/2014/main" id="{A07ADFF4-DF51-194A-1C90-1B39433ADD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24">
            <a:extLst>
              <a:ext uri="{FF2B5EF4-FFF2-40B4-BE49-F238E27FC236}">
                <a16:creationId xmlns:a16="http://schemas.microsoft.com/office/drawing/2014/main" id="{0611A488-2F28-A582-5F2A-64D4F515B5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30095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45" name="Group 26">
            <a:extLst>
              <a:ext uri="{FF2B5EF4-FFF2-40B4-BE49-F238E27FC236}">
                <a16:creationId xmlns:a16="http://schemas.microsoft.com/office/drawing/2014/main" id="{FEE52C52-9C46-0276-63D1-0C2ABA05E5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05" y="-11219"/>
            <a:ext cx="5646974" cy="6483075"/>
            <a:chOff x="-19221" y="0"/>
            <a:chExt cx="5646974" cy="6483075"/>
          </a:xfrm>
        </p:grpSpPr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F3C291BF-7681-8E5A-9753-A3B953354A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116610"/>
              <a:ext cx="5535001" cy="6250127"/>
            </a:xfrm>
            <a:custGeom>
              <a:avLst/>
              <a:gdLst>
                <a:gd name="connsiteX0" fmla="*/ 2510242 w 5535001"/>
                <a:gd name="connsiteY0" fmla="*/ 174 h 6250127"/>
                <a:gd name="connsiteX1" fmla="*/ 2550551 w 5535001"/>
                <a:gd name="connsiteY1" fmla="*/ 510 h 6250127"/>
                <a:gd name="connsiteX2" fmla="*/ 2629490 w 5535001"/>
                <a:gd name="connsiteY2" fmla="*/ 3757 h 6250127"/>
                <a:gd name="connsiteX3" fmla="*/ 2708317 w 5535001"/>
                <a:gd name="connsiteY3" fmla="*/ 7229 h 6250127"/>
                <a:gd name="connsiteX4" fmla="*/ 2787256 w 5535001"/>
                <a:gd name="connsiteY4" fmla="*/ 14619 h 6250127"/>
                <a:gd name="connsiteX5" fmla="*/ 3408467 w 5535001"/>
                <a:gd name="connsiteY5" fmla="*/ 145064 h 6250127"/>
                <a:gd name="connsiteX6" fmla="*/ 3557723 w 5535001"/>
                <a:gd name="connsiteY6" fmla="*/ 199593 h 6250127"/>
                <a:gd name="connsiteX7" fmla="*/ 3594337 w 5535001"/>
                <a:gd name="connsiteY7" fmla="*/ 214597 h 6250127"/>
                <a:gd name="connsiteX8" fmla="*/ 3630616 w 5535001"/>
                <a:gd name="connsiteY8" fmla="*/ 230385 h 6250127"/>
                <a:gd name="connsiteX9" fmla="*/ 3703172 w 5535001"/>
                <a:gd name="connsiteY9" fmla="*/ 262073 h 6250127"/>
                <a:gd name="connsiteX10" fmla="*/ 3739003 w 5535001"/>
                <a:gd name="connsiteY10" fmla="*/ 278756 h 6250127"/>
                <a:gd name="connsiteX11" fmla="*/ 3756806 w 5535001"/>
                <a:gd name="connsiteY11" fmla="*/ 287266 h 6250127"/>
                <a:gd name="connsiteX12" fmla="*/ 3773714 w 5535001"/>
                <a:gd name="connsiteY12" fmla="*/ 297567 h 6250127"/>
                <a:gd name="connsiteX13" fmla="*/ 3840784 w 5535001"/>
                <a:gd name="connsiteY13" fmla="*/ 339332 h 6250127"/>
                <a:gd name="connsiteX14" fmla="*/ 3873927 w 5535001"/>
                <a:gd name="connsiteY14" fmla="*/ 360495 h 6250127"/>
                <a:gd name="connsiteX15" fmla="*/ 3906062 w 5535001"/>
                <a:gd name="connsiteY15" fmla="*/ 383001 h 6250127"/>
                <a:gd name="connsiteX16" fmla="*/ 3969662 w 5535001"/>
                <a:gd name="connsiteY16" fmla="*/ 428572 h 6250127"/>
                <a:gd name="connsiteX17" fmla="*/ 4423029 w 5535001"/>
                <a:gd name="connsiteY17" fmla="*/ 837600 h 6250127"/>
                <a:gd name="connsiteX18" fmla="*/ 4474647 w 5535001"/>
                <a:gd name="connsiteY18" fmla="*/ 891569 h 6250127"/>
                <a:gd name="connsiteX19" fmla="*/ 4524250 w 5535001"/>
                <a:gd name="connsiteY19" fmla="*/ 946883 h 6250127"/>
                <a:gd name="connsiteX20" fmla="*/ 4573965 w 5535001"/>
                <a:gd name="connsiteY20" fmla="*/ 1001748 h 6250127"/>
                <a:gd name="connsiteX21" fmla="*/ 4622224 w 5535001"/>
                <a:gd name="connsiteY21" fmla="*/ 1057509 h 6250127"/>
                <a:gd name="connsiteX22" fmla="*/ 4717510 w 5535001"/>
                <a:gd name="connsiteY22" fmla="*/ 1169143 h 6250127"/>
                <a:gd name="connsiteX23" fmla="*/ 4764986 w 5535001"/>
                <a:gd name="connsiteY23" fmla="*/ 1224681 h 6250127"/>
                <a:gd name="connsiteX24" fmla="*/ 4813021 w 5535001"/>
                <a:gd name="connsiteY24" fmla="*/ 1279994 h 6250127"/>
                <a:gd name="connsiteX25" fmla="*/ 5001915 w 5535001"/>
                <a:gd name="connsiteY25" fmla="*/ 1506846 h 6250127"/>
                <a:gd name="connsiteX26" fmla="*/ 5170542 w 5535001"/>
                <a:gd name="connsiteY26" fmla="*/ 1751165 h 6250127"/>
                <a:gd name="connsiteX27" fmla="*/ 5428969 w 5535001"/>
                <a:gd name="connsiteY27" fmla="*/ 2293660 h 6250127"/>
                <a:gd name="connsiteX28" fmla="*/ 5534893 w 5535001"/>
                <a:gd name="connsiteY28" fmla="*/ 2899307 h 6250127"/>
                <a:gd name="connsiteX29" fmla="*/ 5508804 w 5535001"/>
                <a:gd name="connsiteY29" fmla="*/ 3211144 h 6250127"/>
                <a:gd name="connsiteX30" fmla="*/ 5426282 w 5535001"/>
                <a:gd name="connsiteY30" fmla="*/ 3513352 h 6250127"/>
                <a:gd name="connsiteX31" fmla="*/ 5248250 w 5535001"/>
                <a:gd name="connsiteY31" fmla="*/ 4030542 h 6250127"/>
                <a:gd name="connsiteX32" fmla="*/ 5208612 w 5535001"/>
                <a:gd name="connsiteY32" fmla="*/ 4161771 h 6250127"/>
                <a:gd name="connsiteX33" fmla="*/ 5170318 w 5535001"/>
                <a:gd name="connsiteY33" fmla="*/ 4294680 h 6250127"/>
                <a:gd name="connsiteX34" fmla="*/ 5132248 w 5535001"/>
                <a:gd name="connsiteY34" fmla="*/ 4430164 h 6250127"/>
                <a:gd name="connsiteX35" fmla="*/ 5112765 w 5535001"/>
                <a:gd name="connsiteY35" fmla="*/ 4498914 h 6250127"/>
                <a:gd name="connsiteX36" fmla="*/ 5091715 w 5535001"/>
                <a:gd name="connsiteY36" fmla="*/ 4569119 h 6250127"/>
                <a:gd name="connsiteX37" fmla="*/ 5068985 w 5535001"/>
                <a:gd name="connsiteY37" fmla="*/ 4640220 h 6250127"/>
                <a:gd name="connsiteX38" fmla="*/ 5043904 w 5535001"/>
                <a:gd name="connsiteY38" fmla="*/ 4712105 h 6250127"/>
                <a:gd name="connsiteX39" fmla="*/ 5015799 w 5535001"/>
                <a:gd name="connsiteY39" fmla="*/ 4784438 h 6250127"/>
                <a:gd name="connsiteX40" fmla="*/ 4982880 w 5535001"/>
                <a:gd name="connsiteY40" fmla="*/ 4856435 h 6250127"/>
                <a:gd name="connsiteX41" fmla="*/ 4817276 w 5535001"/>
                <a:gd name="connsiteY41" fmla="*/ 5125275 h 6250127"/>
                <a:gd name="connsiteX42" fmla="*/ 4618753 w 5535001"/>
                <a:gd name="connsiteY42" fmla="*/ 5355374 h 6250127"/>
                <a:gd name="connsiteX43" fmla="*/ 4566575 w 5535001"/>
                <a:gd name="connsiteY43" fmla="*/ 5408560 h 6250127"/>
                <a:gd name="connsiteX44" fmla="*/ 4513837 w 5535001"/>
                <a:gd name="connsiteY44" fmla="*/ 5461186 h 6250127"/>
                <a:gd name="connsiteX45" fmla="*/ 4459531 w 5535001"/>
                <a:gd name="connsiteY45" fmla="*/ 5512580 h 6250127"/>
                <a:gd name="connsiteX46" fmla="*/ 4404554 w 5535001"/>
                <a:gd name="connsiteY46" fmla="*/ 5563526 h 6250127"/>
                <a:gd name="connsiteX47" fmla="*/ 4348009 w 5535001"/>
                <a:gd name="connsiteY47" fmla="*/ 5613017 h 6250127"/>
                <a:gd name="connsiteX48" fmla="*/ 4290568 w 5535001"/>
                <a:gd name="connsiteY48" fmla="*/ 5661948 h 6250127"/>
                <a:gd name="connsiteX49" fmla="*/ 4276124 w 5535001"/>
                <a:gd name="connsiteY49" fmla="*/ 5674153 h 6250127"/>
                <a:gd name="connsiteX50" fmla="*/ 4261120 w 5535001"/>
                <a:gd name="connsiteY50" fmla="*/ 5685798 h 6250127"/>
                <a:gd name="connsiteX51" fmla="*/ 4231112 w 5535001"/>
                <a:gd name="connsiteY51" fmla="*/ 5708976 h 6250127"/>
                <a:gd name="connsiteX52" fmla="*/ 4170984 w 5535001"/>
                <a:gd name="connsiteY52" fmla="*/ 5755443 h 6250127"/>
                <a:gd name="connsiteX53" fmla="*/ 4046025 w 5535001"/>
                <a:gd name="connsiteY53" fmla="*/ 5843228 h 6250127"/>
                <a:gd name="connsiteX54" fmla="*/ 3915356 w 5535001"/>
                <a:gd name="connsiteY54" fmla="*/ 5923735 h 6250127"/>
                <a:gd name="connsiteX55" fmla="*/ 3346323 w 5535001"/>
                <a:gd name="connsiteY55" fmla="*/ 6158872 h 6250127"/>
                <a:gd name="connsiteX56" fmla="*/ 2743476 w 5535001"/>
                <a:gd name="connsiteY56" fmla="*/ 6247328 h 6250127"/>
                <a:gd name="connsiteX57" fmla="*/ 2668120 w 5535001"/>
                <a:gd name="connsiteY57" fmla="*/ 6249344 h 6250127"/>
                <a:gd name="connsiteX58" fmla="*/ 2630498 w 5535001"/>
                <a:gd name="connsiteY58" fmla="*/ 6250127 h 6250127"/>
                <a:gd name="connsiteX59" fmla="*/ 2592988 w 5535001"/>
                <a:gd name="connsiteY59" fmla="*/ 6249568 h 6250127"/>
                <a:gd name="connsiteX60" fmla="*/ 2518080 w 5535001"/>
                <a:gd name="connsiteY60" fmla="*/ 6247777 h 6250127"/>
                <a:gd name="connsiteX61" fmla="*/ 2442948 w 5535001"/>
                <a:gd name="connsiteY61" fmla="*/ 6244529 h 6250127"/>
                <a:gd name="connsiteX62" fmla="*/ 2291676 w 5535001"/>
                <a:gd name="connsiteY62" fmla="*/ 6232213 h 6250127"/>
                <a:gd name="connsiteX63" fmla="*/ 2141412 w 5535001"/>
                <a:gd name="connsiteY63" fmla="*/ 6212394 h 6250127"/>
                <a:gd name="connsiteX64" fmla="*/ 1992715 w 5535001"/>
                <a:gd name="connsiteY64" fmla="*/ 6184961 h 6250127"/>
                <a:gd name="connsiteX65" fmla="*/ 1845811 w 5535001"/>
                <a:gd name="connsiteY65" fmla="*/ 6151034 h 6250127"/>
                <a:gd name="connsiteX66" fmla="*/ 1701033 w 5535001"/>
                <a:gd name="connsiteY66" fmla="*/ 6110724 h 6250127"/>
                <a:gd name="connsiteX67" fmla="*/ 1629484 w 5535001"/>
                <a:gd name="connsiteY67" fmla="*/ 6088219 h 6250127"/>
                <a:gd name="connsiteX68" fmla="*/ 1558383 w 5535001"/>
                <a:gd name="connsiteY68" fmla="*/ 6064929 h 6250127"/>
                <a:gd name="connsiteX69" fmla="*/ 1011968 w 5535001"/>
                <a:gd name="connsiteY69" fmla="*/ 5828896 h 6250127"/>
                <a:gd name="connsiteX70" fmla="*/ 511237 w 5535001"/>
                <a:gd name="connsiteY70" fmla="*/ 5512356 h 6250127"/>
                <a:gd name="connsiteX71" fmla="*/ 395572 w 5535001"/>
                <a:gd name="connsiteY71" fmla="*/ 5419757 h 6250127"/>
                <a:gd name="connsiteX72" fmla="*/ 284722 w 5535001"/>
                <a:gd name="connsiteY72" fmla="*/ 5321559 h 6250127"/>
                <a:gd name="connsiteX73" fmla="*/ 257513 w 5535001"/>
                <a:gd name="connsiteY73" fmla="*/ 5296477 h 6250127"/>
                <a:gd name="connsiteX74" fmla="*/ 243853 w 5535001"/>
                <a:gd name="connsiteY74" fmla="*/ 5283937 h 6250127"/>
                <a:gd name="connsiteX75" fmla="*/ 230752 w 5535001"/>
                <a:gd name="connsiteY75" fmla="*/ 5270836 h 6250127"/>
                <a:gd name="connsiteX76" fmla="*/ 178574 w 5535001"/>
                <a:gd name="connsiteY76" fmla="*/ 5218322 h 6250127"/>
                <a:gd name="connsiteX77" fmla="*/ 126508 w 5535001"/>
                <a:gd name="connsiteY77" fmla="*/ 5165584 h 6250127"/>
                <a:gd name="connsiteX78" fmla="*/ 76345 w 5535001"/>
                <a:gd name="connsiteY78" fmla="*/ 5111167 h 6250127"/>
                <a:gd name="connsiteX79" fmla="*/ 26407 w 5535001"/>
                <a:gd name="connsiteY79" fmla="*/ 5056413 h 6250127"/>
                <a:gd name="connsiteX80" fmla="*/ 0 w 5535001"/>
                <a:gd name="connsiteY80" fmla="*/ 5024776 h 6250127"/>
                <a:gd name="connsiteX81" fmla="*/ 0 w 5535001"/>
                <a:gd name="connsiteY81" fmla="*/ 4492798 h 6250127"/>
                <a:gd name="connsiteX82" fmla="*/ 28534 w 5535001"/>
                <a:gd name="connsiteY82" fmla="*/ 4537879 h 6250127"/>
                <a:gd name="connsiteX83" fmla="*/ 66604 w 5535001"/>
                <a:gd name="connsiteY83" fmla="*/ 4592745 h 6250127"/>
                <a:gd name="connsiteX84" fmla="*/ 104114 w 5535001"/>
                <a:gd name="connsiteY84" fmla="*/ 4647834 h 6250127"/>
                <a:gd name="connsiteX85" fmla="*/ 143751 w 5535001"/>
                <a:gd name="connsiteY85" fmla="*/ 4701580 h 6250127"/>
                <a:gd name="connsiteX86" fmla="*/ 182717 w 5535001"/>
                <a:gd name="connsiteY86" fmla="*/ 4755773 h 6250127"/>
                <a:gd name="connsiteX87" fmla="*/ 223810 w 5535001"/>
                <a:gd name="connsiteY87" fmla="*/ 4808399 h 6250127"/>
                <a:gd name="connsiteX88" fmla="*/ 264679 w 5535001"/>
                <a:gd name="connsiteY88" fmla="*/ 4861249 h 6250127"/>
                <a:gd name="connsiteX89" fmla="*/ 307788 w 5535001"/>
                <a:gd name="connsiteY89" fmla="*/ 4912420 h 6250127"/>
                <a:gd name="connsiteX90" fmla="*/ 351232 w 5535001"/>
                <a:gd name="connsiteY90" fmla="*/ 4963254 h 6250127"/>
                <a:gd name="connsiteX91" fmla="*/ 397028 w 5535001"/>
                <a:gd name="connsiteY91" fmla="*/ 5012185 h 6250127"/>
                <a:gd name="connsiteX92" fmla="*/ 443496 w 5535001"/>
                <a:gd name="connsiteY92" fmla="*/ 5060444 h 6250127"/>
                <a:gd name="connsiteX93" fmla="*/ 455140 w 5535001"/>
                <a:gd name="connsiteY93" fmla="*/ 5072537 h 6250127"/>
                <a:gd name="connsiteX94" fmla="*/ 467345 w 5535001"/>
                <a:gd name="connsiteY94" fmla="*/ 5083958 h 6250127"/>
                <a:gd name="connsiteX95" fmla="*/ 491755 w 5535001"/>
                <a:gd name="connsiteY95" fmla="*/ 5106912 h 6250127"/>
                <a:gd name="connsiteX96" fmla="*/ 540686 w 5535001"/>
                <a:gd name="connsiteY96" fmla="*/ 5152819 h 6250127"/>
                <a:gd name="connsiteX97" fmla="*/ 552890 w 5535001"/>
                <a:gd name="connsiteY97" fmla="*/ 5164353 h 6250127"/>
                <a:gd name="connsiteX98" fmla="*/ 565655 w 5535001"/>
                <a:gd name="connsiteY98" fmla="*/ 5175214 h 6250127"/>
                <a:gd name="connsiteX99" fmla="*/ 591072 w 5535001"/>
                <a:gd name="connsiteY99" fmla="*/ 5197048 h 6250127"/>
                <a:gd name="connsiteX100" fmla="*/ 694197 w 5535001"/>
                <a:gd name="connsiteY100" fmla="*/ 5283041 h 6250127"/>
                <a:gd name="connsiteX101" fmla="*/ 1146221 w 5535001"/>
                <a:gd name="connsiteY101" fmla="*/ 5573716 h 6250127"/>
                <a:gd name="connsiteX102" fmla="*/ 1650982 w 5535001"/>
                <a:gd name="connsiteY102" fmla="*/ 5758130 h 6250127"/>
                <a:gd name="connsiteX103" fmla="*/ 1716485 w 5535001"/>
                <a:gd name="connsiteY103" fmla="*/ 5772798 h 6250127"/>
                <a:gd name="connsiteX104" fmla="*/ 1782211 w 5535001"/>
                <a:gd name="connsiteY104" fmla="*/ 5786235 h 6250127"/>
                <a:gd name="connsiteX105" fmla="*/ 1848386 w 5535001"/>
                <a:gd name="connsiteY105" fmla="*/ 5796984 h 6250127"/>
                <a:gd name="connsiteX106" fmla="*/ 1881417 w 5535001"/>
                <a:gd name="connsiteY106" fmla="*/ 5802359 h 6250127"/>
                <a:gd name="connsiteX107" fmla="*/ 1914560 w 5535001"/>
                <a:gd name="connsiteY107" fmla="*/ 5807061 h 6250127"/>
                <a:gd name="connsiteX108" fmla="*/ 2047469 w 5535001"/>
                <a:gd name="connsiteY108" fmla="*/ 5821282 h 6250127"/>
                <a:gd name="connsiteX109" fmla="*/ 2180601 w 5535001"/>
                <a:gd name="connsiteY109" fmla="*/ 5828896 h 6250127"/>
                <a:gd name="connsiteX110" fmla="*/ 2313622 w 5535001"/>
                <a:gd name="connsiteY110" fmla="*/ 5830463 h 6250127"/>
                <a:gd name="connsiteX111" fmla="*/ 2380021 w 5535001"/>
                <a:gd name="connsiteY111" fmla="*/ 5828448 h 6250127"/>
                <a:gd name="connsiteX112" fmla="*/ 2446195 w 5535001"/>
                <a:gd name="connsiteY112" fmla="*/ 5826433 h 6250127"/>
                <a:gd name="connsiteX113" fmla="*/ 2513041 w 5535001"/>
                <a:gd name="connsiteY113" fmla="*/ 5822737 h 6250127"/>
                <a:gd name="connsiteX114" fmla="*/ 2580111 w 5535001"/>
                <a:gd name="connsiteY114" fmla="*/ 5818258 h 6250127"/>
                <a:gd name="connsiteX115" fmla="*/ 2613590 w 5535001"/>
                <a:gd name="connsiteY115" fmla="*/ 5816355 h 6250127"/>
                <a:gd name="connsiteX116" fmla="*/ 2646845 w 5535001"/>
                <a:gd name="connsiteY116" fmla="*/ 5813108 h 6250127"/>
                <a:gd name="connsiteX117" fmla="*/ 2713244 w 5535001"/>
                <a:gd name="connsiteY117" fmla="*/ 5806838 h 6250127"/>
                <a:gd name="connsiteX118" fmla="*/ 3230882 w 5535001"/>
                <a:gd name="connsiteY118" fmla="*/ 5721292 h 6250127"/>
                <a:gd name="connsiteX119" fmla="*/ 3720416 w 5535001"/>
                <a:gd name="connsiteY119" fmla="*/ 5556472 h 6250127"/>
                <a:gd name="connsiteX120" fmla="*/ 3837425 w 5535001"/>
                <a:gd name="connsiteY120" fmla="*/ 5499927 h 6250127"/>
                <a:gd name="connsiteX121" fmla="*/ 3951634 w 5535001"/>
                <a:gd name="connsiteY121" fmla="*/ 5436552 h 6250127"/>
                <a:gd name="connsiteX122" fmla="*/ 4007284 w 5535001"/>
                <a:gd name="connsiteY122" fmla="*/ 5401841 h 6250127"/>
                <a:gd name="connsiteX123" fmla="*/ 4035164 w 5535001"/>
                <a:gd name="connsiteY123" fmla="*/ 5384374 h 6250127"/>
                <a:gd name="connsiteX124" fmla="*/ 4049049 w 5535001"/>
                <a:gd name="connsiteY124" fmla="*/ 5375640 h 6250127"/>
                <a:gd name="connsiteX125" fmla="*/ 4062485 w 5535001"/>
                <a:gd name="connsiteY125" fmla="*/ 5366123 h 6250127"/>
                <a:gd name="connsiteX126" fmla="*/ 4116567 w 5535001"/>
                <a:gd name="connsiteY126" fmla="*/ 5328277 h 6250127"/>
                <a:gd name="connsiteX127" fmla="*/ 4169976 w 5535001"/>
                <a:gd name="connsiteY127" fmla="*/ 5289199 h 6250127"/>
                <a:gd name="connsiteX128" fmla="*/ 4222042 w 5535001"/>
                <a:gd name="connsiteY128" fmla="*/ 5247994 h 6250127"/>
                <a:gd name="connsiteX129" fmla="*/ 4273213 w 5535001"/>
                <a:gd name="connsiteY129" fmla="*/ 5205558 h 6250127"/>
                <a:gd name="connsiteX130" fmla="*/ 4323151 w 5535001"/>
                <a:gd name="connsiteY130" fmla="*/ 5161329 h 6250127"/>
                <a:gd name="connsiteX131" fmla="*/ 4371971 w 5535001"/>
                <a:gd name="connsiteY131" fmla="*/ 5116093 h 6250127"/>
                <a:gd name="connsiteX132" fmla="*/ 4546868 w 5535001"/>
                <a:gd name="connsiteY132" fmla="*/ 4924400 h 6250127"/>
                <a:gd name="connsiteX133" fmla="*/ 4675634 w 5535001"/>
                <a:gd name="connsiteY133" fmla="*/ 4715352 h 6250127"/>
                <a:gd name="connsiteX134" fmla="*/ 4700155 w 5535001"/>
                <a:gd name="connsiteY134" fmla="*/ 4659255 h 6250127"/>
                <a:gd name="connsiteX135" fmla="*/ 4721206 w 5535001"/>
                <a:gd name="connsiteY135" fmla="*/ 4600135 h 6250127"/>
                <a:gd name="connsiteX136" fmla="*/ 4740465 w 5535001"/>
                <a:gd name="connsiteY136" fmla="*/ 4538887 h 6250127"/>
                <a:gd name="connsiteX137" fmla="*/ 4758492 w 5535001"/>
                <a:gd name="connsiteY137" fmla="*/ 4475848 h 6250127"/>
                <a:gd name="connsiteX138" fmla="*/ 4891288 w 5535001"/>
                <a:gd name="connsiteY138" fmla="*/ 3930329 h 6250127"/>
                <a:gd name="connsiteX139" fmla="*/ 5066298 w 5535001"/>
                <a:gd name="connsiteY139" fmla="*/ 3382235 h 6250127"/>
                <a:gd name="connsiteX140" fmla="*/ 5156994 w 5535001"/>
                <a:gd name="connsiteY140" fmla="*/ 2898635 h 6250127"/>
                <a:gd name="connsiteX141" fmla="*/ 5083317 w 5535001"/>
                <a:gd name="connsiteY141" fmla="*/ 2402047 h 6250127"/>
                <a:gd name="connsiteX142" fmla="*/ 4871022 w 5535001"/>
                <a:gd name="connsiteY142" fmla="*/ 1926958 h 6250127"/>
                <a:gd name="connsiteX143" fmla="*/ 4727028 w 5535001"/>
                <a:gd name="connsiteY143" fmla="*/ 1703577 h 6250127"/>
                <a:gd name="connsiteX144" fmla="*/ 4563776 w 5535001"/>
                <a:gd name="connsiteY144" fmla="*/ 1490834 h 6250127"/>
                <a:gd name="connsiteX145" fmla="*/ 4370291 w 5535001"/>
                <a:gd name="connsiteY145" fmla="*/ 1300596 h 6250127"/>
                <a:gd name="connsiteX146" fmla="*/ 4266046 w 5535001"/>
                <a:gd name="connsiteY146" fmla="*/ 1214491 h 6250127"/>
                <a:gd name="connsiteX147" fmla="*/ 4212973 w 5535001"/>
                <a:gd name="connsiteY147" fmla="*/ 1173062 h 6250127"/>
                <a:gd name="connsiteX148" fmla="*/ 4157995 w 5535001"/>
                <a:gd name="connsiteY148" fmla="*/ 1134545 h 6250127"/>
                <a:gd name="connsiteX149" fmla="*/ 3697126 w 5535001"/>
                <a:gd name="connsiteY149" fmla="*/ 881044 h 6250127"/>
                <a:gd name="connsiteX150" fmla="*/ 3637670 w 5535001"/>
                <a:gd name="connsiteY150" fmla="*/ 856747 h 6250127"/>
                <a:gd name="connsiteX151" fmla="*/ 3608222 w 5535001"/>
                <a:gd name="connsiteY151" fmla="*/ 844318 h 6250127"/>
                <a:gd name="connsiteX152" fmla="*/ 3578214 w 5535001"/>
                <a:gd name="connsiteY152" fmla="*/ 833457 h 6250127"/>
                <a:gd name="connsiteX153" fmla="*/ 3518309 w 5535001"/>
                <a:gd name="connsiteY153" fmla="*/ 812294 h 6250127"/>
                <a:gd name="connsiteX154" fmla="*/ 3503417 w 5535001"/>
                <a:gd name="connsiteY154" fmla="*/ 806920 h 6250127"/>
                <a:gd name="connsiteX155" fmla="*/ 3489533 w 5535001"/>
                <a:gd name="connsiteY155" fmla="*/ 799642 h 6250127"/>
                <a:gd name="connsiteX156" fmla="*/ 3460869 w 5535001"/>
                <a:gd name="connsiteY156" fmla="*/ 787101 h 6250127"/>
                <a:gd name="connsiteX157" fmla="*/ 3402980 w 5535001"/>
                <a:gd name="connsiteY157" fmla="*/ 763475 h 6250127"/>
                <a:gd name="connsiteX158" fmla="*/ 3374092 w 5535001"/>
                <a:gd name="connsiteY158" fmla="*/ 751606 h 6250127"/>
                <a:gd name="connsiteX159" fmla="*/ 3344980 w 5535001"/>
                <a:gd name="connsiteY159" fmla="*/ 740409 h 6250127"/>
                <a:gd name="connsiteX160" fmla="*/ 3226627 w 5535001"/>
                <a:gd name="connsiteY160" fmla="*/ 700772 h 6250127"/>
                <a:gd name="connsiteX161" fmla="*/ 2735750 w 5535001"/>
                <a:gd name="connsiteY161" fmla="*/ 614667 h 6250127"/>
                <a:gd name="connsiteX162" fmla="*/ 2673158 w 5535001"/>
                <a:gd name="connsiteY162" fmla="*/ 610412 h 6250127"/>
                <a:gd name="connsiteX163" fmla="*/ 2610119 w 5535001"/>
                <a:gd name="connsiteY163" fmla="*/ 609628 h 6250127"/>
                <a:gd name="connsiteX164" fmla="*/ 2547080 w 5535001"/>
                <a:gd name="connsiteY164" fmla="*/ 608620 h 6250127"/>
                <a:gd name="connsiteX165" fmla="*/ 2516400 w 5535001"/>
                <a:gd name="connsiteY165" fmla="*/ 608844 h 6250127"/>
                <a:gd name="connsiteX166" fmla="*/ 2486280 w 5535001"/>
                <a:gd name="connsiteY166" fmla="*/ 609740 h 6250127"/>
                <a:gd name="connsiteX167" fmla="*/ 2426376 w 5535001"/>
                <a:gd name="connsiteY167" fmla="*/ 613099 h 6250127"/>
                <a:gd name="connsiteX168" fmla="*/ 2366920 w 5535001"/>
                <a:gd name="connsiteY168" fmla="*/ 618474 h 6250127"/>
                <a:gd name="connsiteX169" fmla="*/ 2337248 w 5535001"/>
                <a:gd name="connsiteY169" fmla="*/ 621497 h 6250127"/>
                <a:gd name="connsiteX170" fmla="*/ 2307800 w 5535001"/>
                <a:gd name="connsiteY170" fmla="*/ 625528 h 6250127"/>
                <a:gd name="connsiteX171" fmla="*/ 2278351 w 5535001"/>
                <a:gd name="connsiteY171" fmla="*/ 629559 h 6250127"/>
                <a:gd name="connsiteX172" fmla="*/ 2249127 w 5535001"/>
                <a:gd name="connsiteY172" fmla="*/ 634710 h 6250127"/>
                <a:gd name="connsiteX173" fmla="*/ 1796096 w 5535001"/>
                <a:gd name="connsiteY173" fmla="*/ 781726 h 6250127"/>
                <a:gd name="connsiteX174" fmla="*/ 1370833 w 5535001"/>
                <a:gd name="connsiteY174" fmla="*/ 1048663 h 6250127"/>
                <a:gd name="connsiteX175" fmla="*/ 959790 w 5535001"/>
                <a:gd name="connsiteY175" fmla="*/ 1390844 h 6250127"/>
                <a:gd name="connsiteX176" fmla="*/ 749062 w 5535001"/>
                <a:gd name="connsiteY176" fmla="*/ 1577611 h 6250127"/>
                <a:gd name="connsiteX177" fmla="*/ 524786 w 5535001"/>
                <a:gd name="connsiteY177" fmla="*/ 1763145 h 6250127"/>
                <a:gd name="connsiteX178" fmla="*/ 84071 w 5535001"/>
                <a:gd name="connsiteY178" fmla="*/ 2098496 h 6250127"/>
                <a:gd name="connsiteX179" fmla="*/ 0 w 5535001"/>
                <a:gd name="connsiteY179" fmla="*/ 2168094 h 6250127"/>
                <a:gd name="connsiteX180" fmla="*/ 0 w 5535001"/>
                <a:gd name="connsiteY180" fmla="*/ 1576676 h 6250127"/>
                <a:gd name="connsiteX181" fmla="*/ 174655 w 5535001"/>
                <a:gd name="connsiteY181" fmla="*/ 1387597 h 6250127"/>
                <a:gd name="connsiteX182" fmla="*/ 363661 w 5535001"/>
                <a:gd name="connsiteY182" fmla="*/ 1188626 h 6250127"/>
                <a:gd name="connsiteX183" fmla="*/ 458052 w 5535001"/>
                <a:gd name="connsiteY183" fmla="*/ 1086397 h 6250127"/>
                <a:gd name="connsiteX184" fmla="*/ 557257 w 5535001"/>
                <a:gd name="connsiteY184" fmla="*/ 981593 h 6250127"/>
                <a:gd name="connsiteX185" fmla="*/ 994165 w 5535001"/>
                <a:gd name="connsiteY185" fmla="*/ 578389 h 6250127"/>
                <a:gd name="connsiteX186" fmla="*/ 1520873 w 5535001"/>
                <a:gd name="connsiteY186" fmla="*/ 237215 h 6250127"/>
                <a:gd name="connsiteX187" fmla="*/ 2141748 w 5535001"/>
                <a:gd name="connsiteY187" fmla="*/ 31190 h 6250127"/>
                <a:gd name="connsiteX188" fmla="*/ 2182505 w 5535001"/>
                <a:gd name="connsiteY188" fmla="*/ 24360 h 6250127"/>
                <a:gd name="connsiteX189" fmla="*/ 2223374 w 5535001"/>
                <a:gd name="connsiteY189" fmla="*/ 18873 h 6250127"/>
                <a:gd name="connsiteX190" fmla="*/ 2264355 w 5535001"/>
                <a:gd name="connsiteY190" fmla="*/ 13611 h 6250127"/>
                <a:gd name="connsiteX191" fmla="*/ 2305336 w 5535001"/>
                <a:gd name="connsiteY191" fmla="*/ 9580 h 6250127"/>
                <a:gd name="connsiteX192" fmla="*/ 2387410 w 5535001"/>
                <a:gd name="connsiteY192" fmla="*/ 3645 h 6250127"/>
                <a:gd name="connsiteX193" fmla="*/ 2469373 w 5535001"/>
                <a:gd name="connsiteY193" fmla="*/ 622 h 6250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</a:cxnLst>
              <a:rect l="l" t="t" r="r" b="b"/>
              <a:pathLst>
                <a:path w="5535001" h="6250127">
                  <a:moveTo>
                    <a:pt x="2510242" y="174"/>
                  </a:moveTo>
                  <a:cubicBezTo>
                    <a:pt x="2523902" y="-50"/>
                    <a:pt x="2537562" y="-162"/>
                    <a:pt x="2550551" y="510"/>
                  </a:cubicBezTo>
                  <a:lnTo>
                    <a:pt x="2629490" y="3757"/>
                  </a:lnTo>
                  <a:lnTo>
                    <a:pt x="2708317" y="7229"/>
                  </a:lnTo>
                  <a:cubicBezTo>
                    <a:pt x="2734630" y="8572"/>
                    <a:pt x="2760943" y="12155"/>
                    <a:pt x="2787256" y="14619"/>
                  </a:cubicBezTo>
                  <a:cubicBezTo>
                    <a:pt x="2997536" y="34885"/>
                    <a:pt x="3207144" y="77994"/>
                    <a:pt x="3408467" y="145064"/>
                  </a:cubicBezTo>
                  <a:lnTo>
                    <a:pt x="3557723" y="199593"/>
                  </a:lnTo>
                  <a:cubicBezTo>
                    <a:pt x="3570264" y="203848"/>
                    <a:pt x="3582245" y="209447"/>
                    <a:pt x="3594337" y="214597"/>
                  </a:cubicBezTo>
                  <a:lnTo>
                    <a:pt x="3630616" y="230385"/>
                  </a:lnTo>
                  <a:lnTo>
                    <a:pt x="3703172" y="262073"/>
                  </a:lnTo>
                  <a:cubicBezTo>
                    <a:pt x="3715265" y="267335"/>
                    <a:pt x="3727358" y="272598"/>
                    <a:pt x="3739003" y="278756"/>
                  </a:cubicBezTo>
                  <a:cubicBezTo>
                    <a:pt x="3744937" y="281667"/>
                    <a:pt x="3750984" y="284131"/>
                    <a:pt x="3756806" y="287266"/>
                  </a:cubicBezTo>
                  <a:cubicBezTo>
                    <a:pt x="3762517" y="290513"/>
                    <a:pt x="3768115" y="294208"/>
                    <a:pt x="3773714" y="297567"/>
                  </a:cubicBezTo>
                  <a:lnTo>
                    <a:pt x="3840784" y="339332"/>
                  </a:lnTo>
                  <a:cubicBezTo>
                    <a:pt x="3851869" y="346386"/>
                    <a:pt x="3863290" y="352881"/>
                    <a:pt x="3873927" y="360495"/>
                  </a:cubicBezTo>
                  <a:lnTo>
                    <a:pt x="3906062" y="383001"/>
                  </a:lnTo>
                  <a:lnTo>
                    <a:pt x="3969662" y="428572"/>
                  </a:lnTo>
                  <a:cubicBezTo>
                    <a:pt x="4137281" y="552188"/>
                    <a:pt x="4285417" y="693270"/>
                    <a:pt x="4423029" y="837600"/>
                  </a:cubicBezTo>
                  <a:cubicBezTo>
                    <a:pt x="4440160" y="855739"/>
                    <a:pt x="4457404" y="873766"/>
                    <a:pt x="4474647" y="891569"/>
                  </a:cubicBezTo>
                  <a:lnTo>
                    <a:pt x="4524250" y="946883"/>
                  </a:lnTo>
                  <a:lnTo>
                    <a:pt x="4573965" y="1001748"/>
                  </a:lnTo>
                  <a:cubicBezTo>
                    <a:pt x="4590760" y="1019887"/>
                    <a:pt x="4605988" y="1039146"/>
                    <a:pt x="4622224" y="1057509"/>
                  </a:cubicBezTo>
                  <a:cubicBezTo>
                    <a:pt x="4653911" y="1094907"/>
                    <a:pt x="4686831" y="1131409"/>
                    <a:pt x="4717510" y="1169143"/>
                  </a:cubicBezTo>
                  <a:cubicBezTo>
                    <a:pt x="4733186" y="1187730"/>
                    <a:pt x="4748862" y="1206430"/>
                    <a:pt x="4764986" y="1224681"/>
                  </a:cubicBezTo>
                  <a:cubicBezTo>
                    <a:pt x="4780886" y="1243044"/>
                    <a:pt x="4797233" y="1261071"/>
                    <a:pt x="4813021" y="1279994"/>
                  </a:cubicBezTo>
                  <a:cubicBezTo>
                    <a:pt x="4877292" y="1354230"/>
                    <a:pt x="4941339" y="1428914"/>
                    <a:pt x="5001915" y="1506846"/>
                  </a:cubicBezTo>
                  <a:cubicBezTo>
                    <a:pt x="5062603" y="1584665"/>
                    <a:pt x="5118252" y="1666739"/>
                    <a:pt x="5170542" y="1751165"/>
                  </a:cubicBezTo>
                  <a:cubicBezTo>
                    <a:pt x="5274898" y="1920240"/>
                    <a:pt x="5363579" y="2101295"/>
                    <a:pt x="5428969" y="2293660"/>
                  </a:cubicBezTo>
                  <a:cubicBezTo>
                    <a:pt x="5494136" y="2485801"/>
                    <a:pt x="5533102" y="2690819"/>
                    <a:pt x="5534893" y="2899307"/>
                  </a:cubicBezTo>
                  <a:cubicBezTo>
                    <a:pt x="5536124" y="3003439"/>
                    <a:pt x="5526831" y="3108132"/>
                    <a:pt x="5508804" y="3211144"/>
                  </a:cubicBezTo>
                  <a:cubicBezTo>
                    <a:pt x="5490441" y="3314157"/>
                    <a:pt x="5462336" y="3415490"/>
                    <a:pt x="5426282" y="3513352"/>
                  </a:cubicBezTo>
                  <a:cubicBezTo>
                    <a:pt x="5363355" y="3684890"/>
                    <a:pt x="5302219" y="3856428"/>
                    <a:pt x="5248250" y="4030542"/>
                  </a:cubicBezTo>
                  <a:lnTo>
                    <a:pt x="5208612" y="4161771"/>
                  </a:lnTo>
                  <a:lnTo>
                    <a:pt x="5170318" y="4294680"/>
                  </a:lnTo>
                  <a:lnTo>
                    <a:pt x="5132248" y="4430164"/>
                  </a:lnTo>
                  <a:lnTo>
                    <a:pt x="5112765" y="4498914"/>
                  </a:lnTo>
                  <a:lnTo>
                    <a:pt x="5091715" y="4569119"/>
                  </a:lnTo>
                  <a:cubicBezTo>
                    <a:pt x="5085221" y="4592297"/>
                    <a:pt x="5076823" y="4616482"/>
                    <a:pt x="5068985" y="4640220"/>
                  </a:cubicBezTo>
                  <a:cubicBezTo>
                    <a:pt x="5060699" y="4664182"/>
                    <a:pt x="5053981" y="4687807"/>
                    <a:pt x="5043904" y="4712105"/>
                  </a:cubicBezTo>
                  <a:lnTo>
                    <a:pt x="5015799" y="4784438"/>
                  </a:lnTo>
                  <a:cubicBezTo>
                    <a:pt x="5005274" y="4808511"/>
                    <a:pt x="4993965" y="4832473"/>
                    <a:pt x="4982880" y="4856435"/>
                  </a:cubicBezTo>
                  <a:cubicBezTo>
                    <a:pt x="4936524" y="4951273"/>
                    <a:pt x="4881099" y="5044096"/>
                    <a:pt x="4817276" y="5125275"/>
                  </a:cubicBezTo>
                  <a:cubicBezTo>
                    <a:pt x="4755244" y="5208805"/>
                    <a:pt x="4686943" y="5282817"/>
                    <a:pt x="4618753" y="5355374"/>
                  </a:cubicBezTo>
                  <a:cubicBezTo>
                    <a:pt x="4602069" y="5374073"/>
                    <a:pt x="4584154" y="5391092"/>
                    <a:pt x="4566575" y="5408560"/>
                  </a:cubicBezTo>
                  <a:lnTo>
                    <a:pt x="4513837" y="5461186"/>
                  </a:lnTo>
                  <a:cubicBezTo>
                    <a:pt x="4496593" y="5479101"/>
                    <a:pt x="4477894" y="5495560"/>
                    <a:pt x="4459531" y="5512580"/>
                  </a:cubicBezTo>
                  <a:lnTo>
                    <a:pt x="4404554" y="5563526"/>
                  </a:lnTo>
                  <a:cubicBezTo>
                    <a:pt x="4386527" y="5580770"/>
                    <a:pt x="4366932" y="5596670"/>
                    <a:pt x="4348009" y="5613017"/>
                  </a:cubicBezTo>
                  <a:lnTo>
                    <a:pt x="4290568" y="5661948"/>
                  </a:lnTo>
                  <a:lnTo>
                    <a:pt x="4276124" y="5674153"/>
                  </a:lnTo>
                  <a:lnTo>
                    <a:pt x="4261120" y="5685798"/>
                  </a:lnTo>
                  <a:lnTo>
                    <a:pt x="4231112" y="5708976"/>
                  </a:lnTo>
                  <a:lnTo>
                    <a:pt x="4170984" y="5755443"/>
                  </a:lnTo>
                  <a:cubicBezTo>
                    <a:pt x="4130227" y="5785563"/>
                    <a:pt x="4087790" y="5813892"/>
                    <a:pt x="4046025" y="5843228"/>
                  </a:cubicBezTo>
                  <a:cubicBezTo>
                    <a:pt x="4002917" y="5870437"/>
                    <a:pt x="3959248" y="5897309"/>
                    <a:pt x="3915356" y="5923735"/>
                  </a:cubicBezTo>
                  <a:cubicBezTo>
                    <a:pt x="3737659" y="6026299"/>
                    <a:pt x="3544847" y="6106022"/>
                    <a:pt x="3346323" y="6158872"/>
                  </a:cubicBezTo>
                  <a:cubicBezTo>
                    <a:pt x="3147800" y="6211946"/>
                    <a:pt x="2944462" y="6239714"/>
                    <a:pt x="2743476" y="6247328"/>
                  </a:cubicBezTo>
                  <a:lnTo>
                    <a:pt x="2668120" y="6249344"/>
                  </a:lnTo>
                  <a:lnTo>
                    <a:pt x="2630498" y="6250127"/>
                  </a:lnTo>
                  <a:lnTo>
                    <a:pt x="2592988" y="6249568"/>
                  </a:lnTo>
                  <a:lnTo>
                    <a:pt x="2518080" y="6247777"/>
                  </a:lnTo>
                  <a:cubicBezTo>
                    <a:pt x="2493110" y="6247105"/>
                    <a:pt x="2468365" y="6246881"/>
                    <a:pt x="2442948" y="6244529"/>
                  </a:cubicBezTo>
                  <a:cubicBezTo>
                    <a:pt x="2392337" y="6240722"/>
                    <a:pt x="2341950" y="6237699"/>
                    <a:pt x="2291676" y="6232213"/>
                  </a:cubicBezTo>
                  <a:lnTo>
                    <a:pt x="2141412" y="6212394"/>
                  </a:lnTo>
                  <a:lnTo>
                    <a:pt x="1992715" y="6184961"/>
                  </a:lnTo>
                  <a:cubicBezTo>
                    <a:pt x="1943561" y="6173988"/>
                    <a:pt x="1894630" y="6162231"/>
                    <a:pt x="1845811" y="6151034"/>
                  </a:cubicBezTo>
                  <a:cubicBezTo>
                    <a:pt x="1797215" y="6138829"/>
                    <a:pt x="1749180" y="6123938"/>
                    <a:pt x="1701033" y="6110724"/>
                  </a:cubicBezTo>
                  <a:cubicBezTo>
                    <a:pt x="1676847" y="6104566"/>
                    <a:pt x="1653334" y="6095833"/>
                    <a:pt x="1629484" y="6088219"/>
                  </a:cubicBezTo>
                  <a:lnTo>
                    <a:pt x="1558383" y="6064929"/>
                  </a:lnTo>
                  <a:cubicBezTo>
                    <a:pt x="1369713" y="6000210"/>
                    <a:pt x="1186978" y="5921271"/>
                    <a:pt x="1011968" y="5828896"/>
                  </a:cubicBezTo>
                  <a:cubicBezTo>
                    <a:pt x="837071" y="5736408"/>
                    <a:pt x="668556" y="5631940"/>
                    <a:pt x="511237" y="5512356"/>
                  </a:cubicBezTo>
                  <a:cubicBezTo>
                    <a:pt x="471152" y="5483468"/>
                    <a:pt x="433642" y="5451220"/>
                    <a:pt x="395572" y="5419757"/>
                  </a:cubicBezTo>
                  <a:cubicBezTo>
                    <a:pt x="356831" y="5388965"/>
                    <a:pt x="321112" y="5354926"/>
                    <a:pt x="284722" y="5321559"/>
                  </a:cubicBezTo>
                  <a:lnTo>
                    <a:pt x="257513" y="5296477"/>
                  </a:lnTo>
                  <a:lnTo>
                    <a:pt x="243853" y="5283937"/>
                  </a:lnTo>
                  <a:lnTo>
                    <a:pt x="230752" y="5270836"/>
                  </a:lnTo>
                  <a:lnTo>
                    <a:pt x="178574" y="5218322"/>
                  </a:lnTo>
                  <a:cubicBezTo>
                    <a:pt x="161331" y="5200631"/>
                    <a:pt x="143191" y="5183948"/>
                    <a:pt x="126508" y="5165584"/>
                  </a:cubicBezTo>
                  <a:lnTo>
                    <a:pt x="76345" y="5111167"/>
                  </a:lnTo>
                  <a:cubicBezTo>
                    <a:pt x="59774" y="5092916"/>
                    <a:pt x="42530" y="5075112"/>
                    <a:pt x="26407" y="5056413"/>
                  </a:cubicBezTo>
                  <a:lnTo>
                    <a:pt x="0" y="5024776"/>
                  </a:lnTo>
                  <a:lnTo>
                    <a:pt x="0" y="4492798"/>
                  </a:lnTo>
                  <a:lnTo>
                    <a:pt x="28534" y="4537879"/>
                  </a:lnTo>
                  <a:cubicBezTo>
                    <a:pt x="41299" y="4556130"/>
                    <a:pt x="54175" y="4574382"/>
                    <a:pt x="66604" y="4592745"/>
                  </a:cubicBezTo>
                  <a:lnTo>
                    <a:pt x="104114" y="4647834"/>
                  </a:lnTo>
                  <a:lnTo>
                    <a:pt x="143751" y="4701580"/>
                  </a:lnTo>
                  <a:cubicBezTo>
                    <a:pt x="156964" y="4719495"/>
                    <a:pt x="169728" y="4737746"/>
                    <a:pt x="182717" y="4755773"/>
                  </a:cubicBezTo>
                  <a:lnTo>
                    <a:pt x="223810" y="4808399"/>
                  </a:lnTo>
                  <a:lnTo>
                    <a:pt x="264679" y="4861249"/>
                  </a:lnTo>
                  <a:cubicBezTo>
                    <a:pt x="278563" y="4878717"/>
                    <a:pt x="293455" y="4895288"/>
                    <a:pt x="307788" y="4912420"/>
                  </a:cubicBezTo>
                  <a:lnTo>
                    <a:pt x="351232" y="4963254"/>
                  </a:lnTo>
                  <a:cubicBezTo>
                    <a:pt x="365788" y="4980162"/>
                    <a:pt x="381688" y="4995837"/>
                    <a:pt x="397028" y="5012185"/>
                  </a:cubicBezTo>
                  <a:lnTo>
                    <a:pt x="443496" y="5060444"/>
                  </a:lnTo>
                  <a:lnTo>
                    <a:pt x="455140" y="5072537"/>
                  </a:lnTo>
                  <a:lnTo>
                    <a:pt x="467345" y="5083958"/>
                  </a:lnTo>
                  <a:lnTo>
                    <a:pt x="491755" y="5106912"/>
                  </a:lnTo>
                  <a:lnTo>
                    <a:pt x="540686" y="5152819"/>
                  </a:lnTo>
                  <a:lnTo>
                    <a:pt x="552890" y="5164353"/>
                  </a:lnTo>
                  <a:lnTo>
                    <a:pt x="565655" y="5175214"/>
                  </a:lnTo>
                  <a:lnTo>
                    <a:pt x="591072" y="5197048"/>
                  </a:lnTo>
                  <a:cubicBezTo>
                    <a:pt x="624999" y="5226160"/>
                    <a:pt x="658366" y="5256056"/>
                    <a:pt x="694197" y="5283041"/>
                  </a:cubicBezTo>
                  <a:cubicBezTo>
                    <a:pt x="834272" y="5394675"/>
                    <a:pt x="985207" y="5493881"/>
                    <a:pt x="1146221" y="5573716"/>
                  </a:cubicBezTo>
                  <a:cubicBezTo>
                    <a:pt x="1307122" y="5653774"/>
                    <a:pt x="1476869" y="5715918"/>
                    <a:pt x="1650982" y="5758130"/>
                  </a:cubicBezTo>
                  <a:lnTo>
                    <a:pt x="1716485" y="5772798"/>
                  </a:lnTo>
                  <a:cubicBezTo>
                    <a:pt x="1738431" y="5777390"/>
                    <a:pt x="1759929" y="5783100"/>
                    <a:pt x="1782211" y="5786235"/>
                  </a:cubicBezTo>
                  <a:lnTo>
                    <a:pt x="1848386" y="5796984"/>
                  </a:lnTo>
                  <a:lnTo>
                    <a:pt x="1881417" y="5802359"/>
                  </a:lnTo>
                  <a:cubicBezTo>
                    <a:pt x="1892390" y="5804151"/>
                    <a:pt x="1903363" y="5806054"/>
                    <a:pt x="1914560" y="5807061"/>
                  </a:cubicBezTo>
                  <a:cubicBezTo>
                    <a:pt x="1959012" y="5811765"/>
                    <a:pt x="2003241" y="5817251"/>
                    <a:pt x="2047469" y="5821282"/>
                  </a:cubicBezTo>
                  <a:lnTo>
                    <a:pt x="2180601" y="5828896"/>
                  </a:lnTo>
                  <a:lnTo>
                    <a:pt x="2313622" y="5830463"/>
                  </a:lnTo>
                  <a:cubicBezTo>
                    <a:pt x="2335680" y="5830799"/>
                    <a:pt x="2357962" y="5829008"/>
                    <a:pt x="2380021" y="5828448"/>
                  </a:cubicBezTo>
                  <a:lnTo>
                    <a:pt x="2446195" y="5826433"/>
                  </a:lnTo>
                  <a:cubicBezTo>
                    <a:pt x="2468029" y="5826208"/>
                    <a:pt x="2490647" y="5824193"/>
                    <a:pt x="2513041" y="5822737"/>
                  </a:cubicBezTo>
                  <a:lnTo>
                    <a:pt x="2580111" y="5818258"/>
                  </a:lnTo>
                  <a:lnTo>
                    <a:pt x="2613590" y="5816355"/>
                  </a:lnTo>
                  <a:lnTo>
                    <a:pt x="2646845" y="5813108"/>
                  </a:lnTo>
                  <a:cubicBezTo>
                    <a:pt x="2669016" y="5810869"/>
                    <a:pt x="2691074" y="5808741"/>
                    <a:pt x="2713244" y="5806838"/>
                  </a:cubicBezTo>
                  <a:cubicBezTo>
                    <a:pt x="2889933" y="5789371"/>
                    <a:pt x="3062815" y="5762050"/>
                    <a:pt x="3230882" y="5721292"/>
                  </a:cubicBezTo>
                  <a:cubicBezTo>
                    <a:pt x="3398837" y="5680423"/>
                    <a:pt x="3562426" y="5626902"/>
                    <a:pt x="3720416" y="5556472"/>
                  </a:cubicBezTo>
                  <a:cubicBezTo>
                    <a:pt x="3759381" y="5537997"/>
                    <a:pt x="3798347" y="5518962"/>
                    <a:pt x="3837425" y="5499927"/>
                  </a:cubicBezTo>
                  <a:cubicBezTo>
                    <a:pt x="3875271" y="5478765"/>
                    <a:pt x="3913900" y="5458610"/>
                    <a:pt x="3951634" y="5436552"/>
                  </a:cubicBezTo>
                  <a:lnTo>
                    <a:pt x="4007284" y="5401841"/>
                  </a:lnTo>
                  <a:lnTo>
                    <a:pt x="4035164" y="5384374"/>
                  </a:lnTo>
                  <a:lnTo>
                    <a:pt x="4049049" y="5375640"/>
                  </a:lnTo>
                  <a:lnTo>
                    <a:pt x="4062485" y="5366123"/>
                  </a:lnTo>
                  <a:lnTo>
                    <a:pt x="4116567" y="5328277"/>
                  </a:lnTo>
                  <a:cubicBezTo>
                    <a:pt x="4134594" y="5315624"/>
                    <a:pt x="4152957" y="5303420"/>
                    <a:pt x="4169976" y="5289199"/>
                  </a:cubicBezTo>
                  <a:lnTo>
                    <a:pt x="4222042" y="5247994"/>
                  </a:lnTo>
                  <a:cubicBezTo>
                    <a:pt x="4239398" y="5234222"/>
                    <a:pt x="4256865" y="5220562"/>
                    <a:pt x="4273213" y="5205558"/>
                  </a:cubicBezTo>
                  <a:lnTo>
                    <a:pt x="4323151" y="5161329"/>
                  </a:lnTo>
                  <a:cubicBezTo>
                    <a:pt x="4339611" y="5146437"/>
                    <a:pt x="4356631" y="5131881"/>
                    <a:pt x="4371971" y="5116093"/>
                  </a:cubicBezTo>
                  <a:cubicBezTo>
                    <a:pt x="4435457" y="5054398"/>
                    <a:pt x="4496258" y="4991135"/>
                    <a:pt x="4546868" y="4924400"/>
                  </a:cubicBezTo>
                  <a:cubicBezTo>
                    <a:pt x="4600054" y="4858450"/>
                    <a:pt x="4640699" y="4788916"/>
                    <a:pt x="4675634" y="4715352"/>
                  </a:cubicBezTo>
                  <a:lnTo>
                    <a:pt x="4700155" y="4659255"/>
                  </a:lnTo>
                  <a:lnTo>
                    <a:pt x="4721206" y="4600135"/>
                  </a:lnTo>
                  <a:cubicBezTo>
                    <a:pt x="4728707" y="4580988"/>
                    <a:pt x="4733970" y="4559266"/>
                    <a:pt x="4740465" y="4538887"/>
                  </a:cubicBezTo>
                  <a:cubicBezTo>
                    <a:pt x="4746623" y="4518061"/>
                    <a:pt x="4753005" y="4497906"/>
                    <a:pt x="4758492" y="4475848"/>
                  </a:cubicBezTo>
                  <a:cubicBezTo>
                    <a:pt x="4803168" y="4303637"/>
                    <a:pt x="4840902" y="4115080"/>
                    <a:pt x="4891288" y="3930329"/>
                  </a:cubicBezTo>
                  <a:cubicBezTo>
                    <a:pt x="4940891" y="3744906"/>
                    <a:pt x="5000235" y="3562059"/>
                    <a:pt x="5066298" y="3382235"/>
                  </a:cubicBezTo>
                  <a:cubicBezTo>
                    <a:pt x="5124186" y="3226932"/>
                    <a:pt x="5154530" y="3064015"/>
                    <a:pt x="5156994" y="2898635"/>
                  </a:cubicBezTo>
                  <a:cubicBezTo>
                    <a:pt x="5159681" y="2733255"/>
                    <a:pt x="5132920" y="2565636"/>
                    <a:pt x="5083317" y="2402047"/>
                  </a:cubicBezTo>
                  <a:cubicBezTo>
                    <a:pt x="5033938" y="2238123"/>
                    <a:pt x="4960150" y="2079013"/>
                    <a:pt x="4871022" y="1926958"/>
                  </a:cubicBezTo>
                  <a:cubicBezTo>
                    <a:pt x="4826570" y="1850818"/>
                    <a:pt x="4777415" y="1776918"/>
                    <a:pt x="4727028" y="1703577"/>
                  </a:cubicBezTo>
                  <a:cubicBezTo>
                    <a:pt x="4676418" y="1630349"/>
                    <a:pt x="4622784" y="1558464"/>
                    <a:pt x="4563776" y="1490834"/>
                  </a:cubicBezTo>
                  <a:cubicBezTo>
                    <a:pt x="4503647" y="1423764"/>
                    <a:pt x="4439041" y="1359157"/>
                    <a:pt x="4370291" y="1300596"/>
                  </a:cubicBezTo>
                  <a:cubicBezTo>
                    <a:pt x="4336812" y="1270141"/>
                    <a:pt x="4301541" y="1242148"/>
                    <a:pt x="4266046" y="1214491"/>
                  </a:cubicBezTo>
                  <a:cubicBezTo>
                    <a:pt x="4248355" y="1200607"/>
                    <a:pt x="4230776" y="1186611"/>
                    <a:pt x="4212973" y="1173062"/>
                  </a:cubicBezTo>
                  <a:cubicBezTo>
                    <a:pt x="4194722" y="1160074"/>
                    <a:pt x="4176359" y="1147197"/>
                    <a:pt x="4157995" y="1134545"/>
                  </a:cubicBezTo>
                  <a:cubicBezTo>
                    <a:pt x="4011426" y="1031980"/>
                    <a:pt x="3855004" y="948562"/>
                    <a:pt x="3697126" y="881044"/>
                  </a:cubicBezTo>
                  <a:lnTo>
                    <a:pt x="3637670" y="856747"/>
                  </a:lnTo>
                  <a:lnTo>
                    <a:pt x="3608222" y="844318"/>
                  </a:lnTo>
                  <a:cubicBezTo>
                    <a:pt x="3598480" y="840063"/>
                    <a:pt x="3588179" y="837040"/>
                    <a:pt x="3578214" y="833457"/>
                  </a:cubicBezTo>
                  <a:lnTo>
                    <a:pt x="3518309" y="812294"/>
                  </a:lnTo>
                  <a:cubicBezTo>
                    <a:pt x="3513383" y="810503"/>
                    <a:pt x="3508344" y="808823"/>
                    <a:pt x="3503417" y="806920"/>
                  </a:cubicBezTo>
                  <a:cubicBezTo>
                    <a:pt x="3498603" y="804792"/>
                    <a:pt x="3494236" y="801993"/>
                    <a:pt x="3489533" y="799642"/>
                  </a:cubicBezTo>
                  <a:cubicBezTo>
                    <a:pt x="3480240" y="794827"/>
                    <a:pt x="3470498" y="791020"/>
                    <a:pt x="3460869" y="787101"/>
                  </a:cubicBezTo>
                  <a:lnTo>
                    <a:pt x="3402980" y="763475"/>
                  </a:lnTo>
                  <a:lnTo>
                    <a:pt x="3374092" y="751606"/>
                  </a:lnTo>
                  <a:cubicBezTo>
                    <a:pt x="3364462" y="747688"/>
                    <a:pt x="3354945" y="743433"/>
                    <a:pt x="3344980" y="740409"/>
                  </a:cubicBezTo>
                  <a:lnTo>
                    <a:pt x="3226627" y="700772"/>
                  </a:lnTo>
                  <a:cubicBezTo>
                    <a:pt x="3067405" y="652849"/>
                    <a:pt x="2902697" y="625192"/>
                    <a:pt x="2735750" y="614667"/>
                  </a:cubicBezTo>
                  <a:cubicBezTo>
                    <a:pt x="2714811" y="613435"/>
                    <a:pt x="2694209" y="610860"/>
                    <a:pt x="2673158" y="610412"/>
                  </a:cubicBezTo>
                  <a:lnTo>
                    <a:pt x="2610119" y="609628"/>
                  </a:lnTo>
                  <a:lnTo>
                    <a:pt x="2547080" y="608620"/>
                  </a:lnTo>
                  <a:cubicBezTo>
                    <a:pt x="2536443" y="608173"/>
                    <a:pt x="2526365" y="608397"/>
                    <a:pt x="2516400" y="608844"/>
                  </a:cubicBezTo>
                  <a:lnTo>
                    <a:pt x="2486280" y="609740"/>
                  </a:lnTo>
                  <a:cubicBezTo>
                    <a:pt x="2466125" y="609852"/>
                    <a:pt x="2446307" y="611868"/>
                    <a:pt x="2426376" y="613099"/>
                  </a:cubicBezTo>
                  <a:cubicBezTo>
                    <a:pt x="2406333" y="613995"/>
                    <a:pt x="2386627" y="616458"/>
                    <a:pt x="2366920" y="618474"/>
                  </a:cubicBezTo>
                  <a:cubicBezTo>
                    <a:pt x="2357066" y="619482"/>
                    <a:pt x="2347101" y="620153"/>
                    <a:pt x="2337248" y="621497"/>
                  </a:cubicBezTo>
                  <a:lnTo>
                    <a:pt x="2307800" y="625528"/>
                  </a:lnTo>
                  <a:lnTo>
                    <a:pt x="2278351" y="629559"/>
                  </a:lnTo>
                  <a:lnTo>
                    <a:pt x="2249127" y="634710"/>
                  </a:lnTo>
                  <a:cubicBezTo>
                    <a:pt x="2093377" y="661918"/>
                    <a:pt x="1942329" y="710849"/>
                    <a:pt x="1796096" y="781726"/>
                  </a:cubicBezTo>
                  <a:cubicBezTo>
                    <a:pt x="1649751" y="852268"/>
                    <a:pt x="1508892" y="944307"/>
                    <a:pt x="1370833" y="1048663"/>
                  </a:cubicBezTo>
                  <a:cubicBezTo>
                    <a:pt x="1232774" y="1153244"/>
                    <a:pt x="1097290" y="1269917"/>
                    <a:pt x="959790" y="1390844"/>
                  </a:cubicBezTo>
                  <a:lnTo>
                    <a:pt x="749062" y="1577611"/>
                  </a:lnTo>
                  <a:cubicBezTo>
                    <a:pt x="674602" y="1642329"/>
                    <a:pt x="599806" y="1704137"/>
                    <a:pt x="524786" y="1763145"/>
                  </a:cubicBezTo>
                  <a:cubicBezTo>
                    <a:pt x="374858" y="1881498"/>
                    <a:pt x="223810" y="1987422"/>
                    <a:pt x="84071" y="2098496"/>
                  </a:cubicBezTo>
                  <a:lnTo>
                    <a:pt x="0" y="2168094"/>
                  </a:lnTo>
                  <a:lnTo>
                    <a:pt x="0" y="1576676"/>
                  </a:lnTo>
                  <a:lnTo>
                    <a:pt x="174655" y="1387597"/>
                  </a:lnTo>
                  <a:cubicBezTo>
                    <a:pt x="238926" y="1320079"/>
                    <a:pt x="302749" y="1254577"/>
                    <a:pt x="363661" y="1188626"/>
                  </a:cubicBezTo>
                  <a:lnTo>
                    <a:pt x="458052" y="1086397"/>
                  </a:lnTo>
                  <a:cubicBezTo>
                    <a:pt x="490635" y="1051351"/>
                    <a:pt x="523666" y="1016416"/>
                    <a:pt x="557257" y="981593"/>
                  </a:cubicBezTo>
                  <a:cubicBezTo>
                    <a:pt x="691510" y="842414"/>
                    <a:pt x="835055" y="705699"/>
                    <a:pt x="994165" y="578389"/>
                  </a:cubicBezTo>
                  <a:cubicBezTo>
                    <a:pt x="1152939" y="451190"/>
                    <a:pt x="1328060" y="333398"/>
                    <a:pt x="1520873" y="237215"/>
                  </a:cubicBezTo>
                  <a:cubicBezTo>
                    <a:pt x="1713238" y="141033"/>
                    <a:pt x="1924302" y="68028"/>
                    <a:pt x="2141748" y="31190"/>
                  </a:cubicBezTo>
                  <a:lnTo>
                    <a:pt x="2182505" y="24360"/>
                  </a:lnTo>
                  <a:cubicBezTo>
                    <a:pt x="2196165" y="22344"/>
                    <a:pt x="2209826" y="20665"/>
                    <a:pt x="2223374" y="18873"/>
                  </a:cubicBezTo>
                  <a:lnTo>
                    <a:pt x="2264355" y="13611"/>
                  </a:lnTo>
                  <a:cubicBezTo>
                    <a:pt x="2278015" y="11931"/>
                    <a:pt x="2291676" y="10924"/>
                    <a:pt x="2305336" y="9580"/>
                  </a:cubicBezTo>
                  <a:cubicBezTo>
                    <a:pt x="2332657" y="7229"/>
                    <a:pt x="2360090" y="4653"/>
                    <a:pt x="2387410" y="3645"/>
                  </a:cubicBezTo>
                  <a:cubicBezTo>
                    <a:pt x="2414731" y="2414"/>
                    <a:pt x="2442164" y="510"/>
                    <a:pt x="2469373" y="62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EDBD3C63-96CD-2152-0A38-9E3E6A15FD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176241"/>
              <a:ext cx="5646908" cy="6130481"/>
            </a:xfrm>
            <a:custGeom>
              <a:avLst/>
              <a:gdLst>
                <a:gd name="connsiteX0" fmla="*/ 2616837 w 5646908"/>
                <a:gd name="connsiteY0" fmla="*/ 0 h 6130481"/>
                <a:gd name="connsiteX1" fmla="*/ 4918721 w 5646908"/>
                <a:gd name="connsiteY1" fmla="*/ 1134258 h 6130481"/>
                <a:gd name="connsiteX2" fmla="*/ 5539036 w 5646908"/>
                <a:gd name="connsiteY2" fmla="*/ 3362353 h 6130481"/>
                <a:gd name="connsiteX3" fmla="*/ 4712024 w 5646908"/>
                <a:gd name="connsiteY3" fmla="*/ 5293280 h 6130481"/>
                <a:gd name="connsiteX4" fmla="*/ 2547864 w 5646908"/>
                <a:gd name="connsiteY4" fmla="*/ 6130481 h 6130481"/>
                <a:gd name="connsiteX5" fmla="*/ 263223 w 5646908"/>
                <a:gd name="connsiteY5" fmla="*/ 5212325 h 6130481"/>
                <a:gd name="connsiteX6" fmla="*/ 49974 w 5646908"/>
                <a:gd name="connsiteY6" fmla="*/ 4985345 h 6130481"/>
                <a:gd name="connsiteX7" fmla="*/ 0 w 5646908"/>
                <a:gd name="connsiteY7" fmla="*/ 4920618 h 6130481"/>
                <a:gd name="connsiteX8" fmla="*/ 0 w 5646908"/>
                <a:gd name="connsiteY8" fmla="*/ 3760303 h 6130481"/>
                <a:gd name="connsiteX9" fmla="*/ 80488 w 5646908"/>
                <a:gd name="connsiteY9" fmla="*/ 3974159 h 6130481"/>
                <a:gd name="connsiteX10" fmla="*/ 664748 w 5646908"/>
                <a:gd name="connsiteY10" fmla="*/ 4813600 h 6130481"/>
                <a:gd name="connsiteX11" fmla="*/ 2548087 w 5646908"/>
                <a:gd name="connsiteY11" fmla="*/ 5570406 h 6130481"/>
                <a:gd name="connsiteX12" fmla="*/ 3536561 w 5646908"/>
                <a:gd name="connsiteY12" fmla="*/ 5407153 h 6130481"/>
                <a:gd name="connsiteX13" fmla="*/ 4308035 w 5646908"/>
                <a:gd name="connsiteY13" fmla="*/ 4897241 h 6130481"/>
                <a:gd name="connsiteX14" fmla="*/ 4569038 w 5646908"/>
                <a:gd name="connsiteY14" fmla="*/ 4564802 h 6130481"/>
                <a:gd name="connsiteX15" fmla="*/ 4699147 w 5646908"/>
                <a:gd name="connsiteY15" fmla="*/ 4149952 h 6130481"/>
                <a:gd name="connsiteX16" fmla="*/ 5003034 w 5646908"/>
                <a:gd name="connsiteY16" fmla="*/ 3168421 h 6130481"/>
                <a:gd name="connsiteX17" fmla="*/ 4994189 w 5646908"/>
                <a:gd name="connsiteY17" fmla="*/ 2321590 h 6130481"/>
                <a:gd name="connsiteX18" fmla="*/ 4487860 w 5646908"/>
                <a:gd name="connsiteY18" fmla="*/ 1501856 h 6130481"/>
                <a:gd name="connsiteX19" fmla="*/ 3640469 w 5646908"/>
                <a:gd name="connsiteY19" fmla="*/ 808425 h 6130481"/>
                <a:gd name="connsiteX20" fmla="*/ 2616837 w 5646908"/>
                <a:gd name="connsiteY20" fmla="*/ 559851 h 6130481"/>
                <a:gd name="connsiteX21" fmla="*/ 1762952 w 5646908"/>
                <a:gd name="connsiteY21" fmla="*/ 812008 h 6130481"/>
                <a:gd name="connsiteX22" fmla="*/ 939635 w 5646908"/>
                <a:gd name="connsiteY22" fmla="*/ 1502976 h 6130481"/>
                <a:gd name="connsiteX23" fmla="*/ 585250 w 5646908"/>
                <a:gd name="connsiteY23" fmla="*/ 1831049 h 6130481"/>
                <a:gd name="connsiteX24" fmla="*/ 40403 w 5646908"/>
                <a:gd name="connsiteY24" fmla="*/ 2389556 h 6130481"/>
                <a:gd name="connsiteX25" fmla="*/ 0 w 5646908"/>
                <a:gd name="connsiteY25" fmla="*/ 2456747 h 6130481"/>
                <a:gd name="connsiteX26" fmla="*/ 0 w 5646908"/>
                <a:gd name="connsiteY26" fmla="*/ 1601114 h 6130481"/>
                <a:gd name="connsiteX27" fmla="*/ 93200 w 5646908"/>
                <a:gd name="connsiteY27" fmla="*/ 1513741 h 6130481"/>
                <a:gd name="connsiteX28" fmla="*/ 535423 w 5646908"/>
                <a:gd name="connsiteY28" fmla="*/ 1107273 h 6130481"/>
                <a:gd name="connsiteX29" fmla="*/ 2616837 w 5646908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646908" h="6130481">
                  <a:moveTo>
                    <a:pt x="2616837" y="0"/>
                  </a:moveTo>
                  <a:cubicBezTo>
                    <a:pt x="3596241" y="0"/>
                    <a:pt x="4322479" y="463445"/>
                    <a:pt x="4918721" y="1134258"/>
                  </a:cubicBezTo>
                  <a:cubicBezTo>
                    <a:pt x="5416317" y="1694109"/>
                    <a:pt x="5857703" y="2516643"/>
                    <a:pt x="5539036" y="3362353"/>
                  </a:cubicBezTo>
                  <a:cubicBezTo>
                    <a:pt x="5111758" y="4496612"/>
                    <a:pt x="5300763" y="4716633"/>
                    <a:pt x="4712024" y="5293280"/>
                  </a:cubicBezTo>
                  <a:cubicBezTo>
                    <a:pt x="4123284" y="5869926"/>
                    <a:pt x="3446201" y="6130481"/>
                    <a:pt x="2547864" y="6130481"/>
                  </a:cubicBezTo>
                  <a:cubicBezTo>
                    <a:pt x="1657476" y="6130481"/>
                    <a:pt x="850619" y="5780127"/>
                    <a:pt x="263223" y="5212325"/>
                  </a:cubicBezTo>
                  <a:cubicBezTo>
                    <a:pt x="188497" y="5140091"/>
                    <a:pt x="117321" y="5064339"/>
                    <a:pt x="49974" y="4985345"/>
                  </a:cubicBezTo>
                  <a:lnTo>
                    <a:pt x="0" y="4920618"/>
                  </a:lnTo>
                  <a:lnTo>
                    <a:pt x="0" y="3760303"/>
                  </a:lnTo>
                  <a:lnTo>
                    <a:pt x="80488" y="3974159"/>
                  </a:lnTo>
                  <a:cubicBezTo>
                    <a:pt x="217875" y="4289243"/>
                    <a:pt x="414383" y="4571632"/>
                    <a:pt x="664748" y="4813600"/>
                  </a:cubicBezTo>
                  <a:cubicBezTo>
                    <a:pt x="1169734" y="5301566"/>
                    <a:pt x="1838644" y="5570406"/>
                    <a:pt x="2548087" y="5570406"/>
                  </a:cubicBezTo>
                  <a:cubicBezTo>
                    <a:pt x="2928786" y="5570406"/>
                    <a:pt x="3252156" y="5516996"/>
                    <a:pt x="3536561" y="5407153"/>
                  </a:cubicBezTo>
                  <a:cubicBezTo>
                    <a:pt x="3815366" y="5299438"/>
                    <a:pt x="4067747" y="5132603"/>
                    <a:pt x="4308035" y="4897241"/>
                  </a:cubicBezTo>
                  <a:cubicBezTo>
                    <a:pt x="4475095" y="4733653"/>
                    <a:pt x="4533767" y="4637358"/>
                    <a:pt x="4569038" y="4564802"/>
                  </a:cubicBezTo>
                  <a:cubicBezTo>
                    <a:pt x="4619313" y="4461453"/>
                    <a:pt x="4652792" y="4330784"/>
                    <a:pt x="4699147" y="4149952"/>
                  </a:cubicBezTo>
                  <a:cubicBezTo>
                    <a:pt x="4758491" y="3918846"/>
                    <a:pt x="4839558" y="3602194"/>
                    <a:pt x="5003034" y="3168421"/>
                  </a:cubicBezTo>
                  <a:cubicBezTo>
                    <a:pt x="5103024" y="2902940"/>
                    <a:pt x="5100112" y="2626037"/>
                    <a:pt x="4994189" y="2321590"/>
                  </a:cubicBezTo>
                  <a:cubicBezTo>
                    <a:pt x="4900470" y="2052526"/>
                    <a:pt x="4725460" y="1769129"/>
                    <a:pt x="4487860" y="1501856"/>
                  </a:cubicBezTo>
                  <a:cubicBezTo>
                    <a:pt x="4210285" y="1189683"/>
                    <a:pt x="3933047" y="962832"/>
                    <a:pt x="3640469" y="808425"/>
                  </a:cubicBezTo>
                  <a:cubicBezTo>
                    <a:pt x="3323369" y="641141"/>
                    <a:pt x="2988578" y="559851"/>
                    <a:pt x="2616837" y="559851"/>
                  </a:cubicBezTo>
                  <a:cubicBezTo>
                    <a:pt x="2315413" y="559851"/>
                    <a:pt x="2044110" y="640134"/>
                    <a:pt x="1762952" y="812008"/>
                  </a:cubicBezTo>
                  <a:cubicBezTo>
                    <a:pt x="1472838" y="989593"/>
                    <a:pt x="1197167" y="1250707"/>
                    <a:pt x="939635" y="1502976"/>
                  </a:cubicBezTo>
                  <a:cubicBezTo>
                    <a:pt x="819379" y="1620769"/>
                    <a:pt x="700355" y="1727700"/>
                    <a:pt x="585250" y="1831049"/>
                  </a:cubicBezTo>
                  <a:cubicBezTo>
                    <a:pt x="362317" y="2031140"/>
                    <a:pt x="169840" y="2204022"/>
                    <a:pt x="40403" y="2389556"/>
                  </a:cubicBezTo>
                  <a:lnTo>
                    <a:pt x="0" y="2456747"/>
                  </a:lnTo>
                  <a:lnTo>
                    <a:pt x="0" y="1601114"/>
                  </a:lnTo>
                  <a:lnTo>
                    <a:pt x="93200" y="1513741"/>
                  </a:lnTo>
                  <a:cubicBezTo>
                    <a:pt x="237107" y="1383294"/>
                    <a:pt x="388238" y="1251435"/>
                    <a:pt x="535423" y="1107273"/>
                  </a:cubicBezTo>
                  <a:cubicBezTo>
                    <a:pt x="1124050" y="530627"/>
                    <a:pt x="1718500" y="0"/>
                    <a:pt x="2616837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8DEDF51F-1146-F261-6DD0-DA9407E367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176241"/>
              <a:ext cx="5517522" cy="6130481"/>
            </a:xfrm>
            <a:custGeom>
              <a:avLst/>
              <a:gdLst>
                <a:gd name="connsiteX0" fmla="*/ 2549095 w 5517522"/>
                <a:gd name="connsiteY0" fmla="*/ 0 h 6130481"/>
                <a:gd name="connsiteX1" fmla="*/ 4804175 w 5517522"/>
                <a:gd name="connsiteY1" fmla="*/ 1134258 h 6130481"/>
                <a:gd name="connsiteX2" fmla="*/ 5411838 w 5517522"/>
                <a:gd name="connsiteY2" fmla="*/ 3362353 h 6130481"/>
                <a:gd name="connsiteX3" fmla="*/ 4601621 w 5517522"/>
                <a:gd name="connsiteY3" fmla="*/ 5293280 h 6130481"/>
                <a:gd name="connsiteX4" fmla="*/ 2481577 w 5517522"/>
                <a:gd name="connsiteY4" fmla="*/ 6130481 h 6130481"/>
                <a:gd name="connsiteX5" fmla="*/ 243517 w 5517522"/>
                <a:gd name="connsiteY5" fmla="*/ 5212325 h 6130481"/>
                <a:gd name="connsiteX6" fmla="*/ 34587 w 5517522"/>
                <a:gd name="connsiteY6" fmla="*/ 4985345 h 6130481"/>
                <a:gd name="connsiteX7" fmla="*/ 0 w 5517522"/>
                <a:gd name="connsiteY7" fmla="*/ 4939620 h 6130481"/>
                <a:gd name="connsiteX8" fmla="*/ 0 w 5517522"/>
                <a:gd name="connsiteY8" fmla="*/ 3335329 h 6130481"/>
                <a:gd name="connsiteX9" fmla="*/ 17141 w 5517522"/>
                <a:gd name="connsiteY9" fmla="*/ 3448738 h 6130481"/>
                <a:gd name="connsiteX10" fmla="*/ 167489 w 5517522"/>
                <a:gd name="connsiteY10" fmla="*/ 3930490 h 6130481"/>
                <a:gd name="connsiteX11" fmla="*/ 715471 w 5517522"/>
                <a:gd name="connsiteY11" fmla="*/ 4734212 h 6130481"/>
                <a:gd name="connsiteX12" fmla="*/ 2481689 w 5517522"/>
                <a:gd name="connsiteY12" fmla="*/ 5458772 h 6130481"/>
                <a:gd name="connsiteX13" fmla="*/ 4126644 w 5517522"/>
                <a:gd name="connsiteY13" fmla="*/ 4818302 h 6130481"/>
                <a:gd name="connsiteX14" fmla="*/ 4360437 w 5517522"/>
                <a:gd name="connsiteY14" fmla="*/ 4516766 h 6130481"/>
                <a:gd name="connsiteX15" fmla="*/ 4480357 w 5517522"/>
                <a:gd name="connsiteY15" fmla="*/ 4122855 h 6130481"/>
                <a:gd name="connsiteX16" fmla="*/ 4781557 w 5517522"/>
                <a:gd name="connsiteY16" fmla="*/ 3129791 h 6130481"/>
                <a:gd name="connsiteX17" fmla="*/ 4771928 w 5517522"/>
                <a:gd name="connsiteY17" fmla="*/ 2357869 h 6130481"/>
                <a:gd name="connsiteX18" fmla="*/ 4297510 w 5517522"/>
                <a:gd name="connsiteY18" fmla="*/ 1575533 h 6130481"/>
                <a:gd name="connsiteX19" fmla="*/ 3498715 w 5517522"/>
                <a:gd name="connsiteY19" fmla="*/ 907071 h 6130481"/>
                <a:gd name="connsiteX20" fmla="*/ 2549095 w 5517522"/>
                <a:gd name="connsiteY20" fmla="*/ 671821 h 6130481"/>
                <a:gd name="connsiteX21" fmla="*/ 985319 w 5517522"/>
                <a:gd name="connsiteY21" fmla="*/ 1582475 h 6130481"/>
                <a:gd name="connsiteX22" fmla="*/ 634628 w 5517522"/>
                <a:gd name="connsiteY22" fmla="*/ 1913907 h 6130481"/>
                <a:gd name="connsiteX23" fmla="*/ 117662 w 5517522"/>
                <a:gd name="connsiteY23" fmla="*/ 2453044 h 6130481"/>
                <a:gd name="connsiteX24" fmla="*/ 2515 w 5517522"/>
                <a:gd name="connsiteY24" fmla="*/ 2685494 h 6130481"/>
                <a:gd name="connsiteX25" fmla="*/ 0 w 5517522"/>
                <a:gd name="connsiteY25" fmla="*/ 2696965 h 6130481"/>
                <a:gd name="connsiteX26" fmla="*/ 0 w 5517522"/>
                <a:gd name="connsiteY26" fmla="*/ 1587383 h 6130481"/>
                <a:gd name="connsiteX27" fmla="*/ 76951 w 5517522"/>
                <a:gd name="connsiteY27" fmla="*/ 1513741 h 6130481"/>
                <a:gd name="connsiteX28" fmla="*/ 510118 w 5517522"/>
                <a:gd name="connsiteY28" fmla="*/ 1107273 h 6130481"/>
                <a:gd name="connsiteX29" fmla="*/ 2549095 w 5517522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517522" h="6130481">
                  <a:moveTo>
                    <a:pt x="2549095" y="0"/>
                  </a:moveTo>
                  <a:cubicBezTo>
                    <a:pt x="3508568" y="0"/>
                    <a:pt x="4219915" y="463445"/>
                    <a:pt x="4804175" y="1134258"/>
                  </a:cubicBezTo>
                  <a:cubicBezTo>
                    <a:pt x="5291694" y="1694109"/>
                    <a:pt x="5724011" y="2516643"/>
                    <a:pt x="5411838" y="3362353"/>
                  </a:cubicBezTo>
                  <a:cubicBezTo>
                    <a:pt x="4993181" y="4496612"/>
                    <a:pt x="5178268" y="4716633"/>
                    <a:pt x="4601621" y="5293280"/>
                  </a:cubicBezTo>
                  <a:cubicBezTo>
                    <a:pt x="4024863" y="5869926"/>
                    <a:pt x="3361551" y="6130481"/>
                    <a:pt x="2481577" y="6130481"/>
                  </a:cubicBezTo>
                  <a:cubicBezTo>
                    <a:pt x="1609329" y="6130481"/>
                    <a:pt x="818932" y="5780127"/>
                    <a:pt x="243517" y="5212325"/>
                  </a:cubicBezTo>
                  <a:cubicBezTo>
                    <a:pt x="170302" y="5140091"/>
                    <a:pt x="100568" y="5064339"/>
                    <a:pt x="34587" y="4985345"/>
                  </a:cubicBezTo>
                  <a:lnTo>
                    <a:pt x="0" y="4939620"/>
                  </a:lnTo>
                  <a:lnTo>
                    <a:pt x="0" y="3335329"/>
                  </a:lnTo>
                  <a:lnTo>
                    <a:pt x="17141" y="3448738"/>
                  </a:lnTo>
                  <a:cubicBezTo>
                    <a:pt x="50676" y="3613558"/>
                    <a:pt x="100867" y="3774516"/>
                    <a:pt x="167489" y="3930490"/>
                  </a:cubicBezTo>
                  <a:cubicBezTo>
                    <a:pt x="296255" y="4232138"/>
                    <a:pt x="480670" y="4502546"/>
                    <a:pt x="715471" y="4734212"/>
                  </a:cubicBezTo>
                  <a:cubicBezTo>
                    <a:pt x="1188993" y="5201464"/>
                    <a:pt x="1816250" y="5458772"/>
                    <a:pt x="2481689" y="5458772"/>
                  </a:cubicBezTo>
                  <a:cubicBezTo>
                    <a:pt x="3185758" y="5458772"/>
                    <a:pt x="3677755" y="5267191"/>
                    <a:pt x="4126644" y="4818302"/>
                  </a:cubicBezTo>
                  <a:cubicBezTo>
                    <a:pt x="4278363" y="4666583"/>
                    <a:pt x="4329982" y="4580701"/>
                    <a:pt x="4360437" y="4516766"/>
                  </a:cubicBezTo>
                  <a:cubicBezTo>
                    <a:pt x="4404890" y="4423495"/>
                    <a:pt x="4436577" y="4297417"/>
                    <a:pt x="4480357" y="4122855"/>
                  </a:cubicBezTo>
                  <a:cubicBezTo>
                    <a:pt x="4539030" y="3889285"/>
                    <a:pt x="4619425" y="3569275"/>
                    <a:pt x="4781557" y="3129791"/>
                  </a:cubicBezTo>
                  <a:cubicBezTo>
                    <a:pt x="4870238" y="2889503"/>
                    <a:pt x="4867103" y="2637010"/>
                    <a:pt x="4771928" y="2357869"/>
                  </a:cubicBezTo>
                  <a:cubicBezTo>
                    <a:pt x="4684815" y="2102465"/>
                    <a:pt x="4520779" y="1831945"/>
                    <a:pt x="4297510" y="1575533"/>
                  </a:cubicBezTo>
                  <a:cubicBezTo>
                    <a:pt x="4034492" y="1273549"/>
                    <a:pt x="3773266" y="1054983"/>
                    <a:pt x="3498715" y="907071"/>
                  </a:cubicBezTo>
                  <a:cubicBezTo>
                    <a:pt x="3204905" y="748745"/>
                    <a:pt x="2894187" y="671821"/>
                    <a:pt x="2549095" y="671821"/>
                  </a:cubicBezTo>
                  <a:cubicBezTo>
                    <a:pt x="1942553" y="671821"/>
                    <a:pt x="1518298" y="1049273"/>
                    <a:pt x="985319" y="1582475"/>
                  </a:cubicBezTo>
                  <a:cubicBezTo>
                    <a:pt x="865735" y="1702059"/>
                    <a:pt x="748278" y="1809774"/>
                    <a:pt x="634628" y="1913907"/>
                  </a:cubicBezTo>
                  <a:cubicBezTo>
                    <a:pt x="421325" y="2109407"/>
                    <a:pt x="237134" y="2278146"/>
                    <a:pt x="117662" y="2453044"/>
                  </a:cubicBezTo>
                  <a:cubicBezTo>
                    <a:pt x="64756" y="2530415"/>
                    <a:pt x="27022" y="2605799"/>
                    <a:pt x="2515" y="2685494"/>
                  </a:cubicBezTo>
                  <a:lnTo>
                    <a:pt x="0" y="2696965"/>
                  </a:lnTo>
                  <a:lnTo>
                    <a:pt x="0" y="1587383"/>
                  </a:lnTo>
                  <a:lnTo>
                    <a:pt x="76951" y="1513741"/>
                  </a:lnTo>
                  <a:cubicBezTo>
                    <a:pt x="217918" y="1383294"/>
                    <a:pt x="365956" y="1251435"/>
                    <a:pt x="510118" y="1107273"/>
                  </a:cubicBezTo>
                  <a:cubicBezTo>
                    <a:pt x="1086764" y="530627"/>
                    <a:pt x="1669121" y="0"/>
                    <a:pt x="25490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AEEC43D-F097-1CBF-4333-7892A940ED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176241"/>
              <a:ext cx="5517475" cy="6130481"/>
            </a:xfrm>
            <a:custGeom>
              <a:avLst/>
              <a:gdLst>
                <a:gd name="connsiteX0" fmla="*/ 2549095 w 5517475"/>
                <a:gd name="connsiteY0" fmla="*/ 0 h 6130481"/>
                <a:gd name="connsiteX1" fmla="*/ 4804175 w 5517475"/>
                <a:gd name="connsiteY1" fmla="*/ 1134258 h 6130481"/>
                <a:gd name="connsiteX2" fmla="*/ 5411838 w 5517475"/>
                <a:gd name="connsiteY2" fmla="*/ 3362353 h 6130481"/>
                <a:gd name="connsiteX3" fmla="*/ 4601621 w 5517475"/>
                <a:gd name="connsiteY3" fmla="*/ 5293280 h 6130481"/>
                <a:gd name="connsiteX4" fmla="*/ 2481577 w 5517475"/>
                <a:gd name="connsiteY4" fmla="*/ 6130481 h 6130481"/>
                <a:gd name="connsiteX5" fmla="*/ 243517 w 5517475"/>
                <a:gd name="connsiteY5" fmla="*/ 5212325 h 6130481"/>
                <a:gd name="connsiteX6" fmla="*/ 34587 w 5517475"/>
                <a:gd name="connsiteY6" fmla="*/ 4985345 h 6130481"/>
                <a:gd name="connsiteX7" fmla="*/ 0 w 5517475"/>
                <a:gd name="connsiteY7" fmla="*/ 4939620 h 6130481"/>
                <a:gd name="connsiteX8" fmla="*/ 0 w 5517475"/>
                <a:gd name="connsiteY8" fmla="*/ 3799573 h 6130481"/>
                <a:gd name="connsiteX9" fmla="*/ 64364 w 5517475"/>
                <a:gd name="connsiteY9" fmla="*/ 3974159 h 6130481"/>
                <a:gd name="connsiteX10" fmla="*/ 636644 w 5517475"/>
                <a:gd name="connsiteY10" fmla="*/ 4813600 h 6130481"/>
                <a:gd name="connsiteX11" fmla="*/ 2481577 w 5517475"/>
                <a:gd name="connsiteY11" fmla="*/ 5570406 h 6130481"/>
                <a:gd name="connsiteX12" fmla="*/ 3449896 w 5517475"/>
                <a:gd name="connsiteY12" fmla="*/ 5407153 h 6130481"/>
                <a:gd name="connsiteX13" fmla="*/ 4205695 w 5517475"/>
                <a:gd name="connsiteY13" fmla="*/ 4897241 h 6130481"/>
                <a:gd name="connsiteX14" fmla="*/ 4461434 w 5517475"/>
                <a:gd name="connsiteY14" fmla="*/ 4564802 h 6130481"/>
                <a:gd name="connsiteX15" fmla="*/ 4588969 w 5517475"/>
                <a:gd name="connsiteY15" fmla="*/ 4149952 h 6130481"/>
                <a:gd name="connsiteX16" fmla="*/ 4886585 w 5517475"/>
                <a:gd name="connsiteY16" fmla="*/ 3168421 h 6130481"/>
                <a:gd name="connsiteX17" fmla="*/ 4877964 w 5517475"/>
                <a:gd name="connsiteY17" fmla="*/ 2321590 h 6130481"/>
                <a:gd name="connsiteX18" fmla="*/ 4382048 w 5517475"/>
                <a:gd name="connsiteY18" fmla="*/ 1501856 h 6130481"/>
                <a:gd name="connsiteX19" fmla="*/ 3551900 w 5517475"/>
                <a:gd name="connsiteY19" fmla="*/ 808425 h 6130481"/>
                <a:gd name="connsiteX20" fmla="*/ 2549095 w 5517475"/>
                <a:gd name="connsiteY20" fmla="*/ 559851 h 6130481"/>
                <a:gd name="connsiteX21" fmla="*/ 1712566 w 5517475"/>
                <a:gd name="connsiteY21" fmla="*/ 812008 h 6130481"/>
                <a:gd name="connsiteX22" fmla="*/ 906044 w 5517475"/>
                <a:gd name="connsiteY22" fmla="*/ 1502976 h 6130481"/>
                <a:gd name="connsiteX23" fmla="*/ 558825 w 5517475"/>
                <a:gd name="connsiteY23" fmla="*/ 1831049 h 6130481"/>
                <a:gd name="connsiteX24" fmla="*/ 25063 w 5517475"/>
                <a:gd name="connsiteY24" fmla="*/ 2389556 h 6130481"/>
                <a:gd name="connsiteX25" fmla="*/ 0 w 5517475"/>
                <a:gd name="connsiteY25" fmla="*/ 2432109 h 6130481"/>
                <a:gd name="connsiteX26" fmla="*/ 0 w 5517475"/>
                <a:gd name="connsiteY26" fmla="*/ 1587383 h 6130481"/>
                <a:gd name="connsiteX27" fmla="*/ 76951 w 5517475"/>
                <a:gd name="connsiteY27" fmla="*/ 1513741 h 6130481"/>
                <a:gd name="connsiteX28" fmla="*/ 510118 w 5517475"/>
                <a:gd name="connsiteY28" fmla="*/ 1107273 h 6130481"/>
                <a:gd name="connsiteX29" fmla="*/ 2549095 w 5517475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517475" h="6130481">
                  <a:moveTo>
                    <a:pt x="2549095" y="0"/>
                  </a:moveTo>
                  <a:cubicBezTo>
                    <a:pt x="3508568" y="0"/>
                    <a:pt x="4219915" y="463445"/>
                    <a:pt x="4804175" y="1134258"/>
                  </a:cubicBezTo>
                  <a:cubicBezTo>
                    <a:pt x="5291694" y="1694109"/>
                    <a:pt x="5723899" y="2516643"/>
                    <a:pt x="5411838" y="3362353"/>
                  </a:cubicBezTo>
                  <a:cubicBezTo>
                    <a:pt x="4993181" y="4496612"/>
                    <a:pt x="5178268" y="4716633"/>
                    <a:pt x="4601621" y="5293280"/>
                  </a:cubicBezTo>
                  <a:cubicBezTo>
                    <a:pt x="4024863" y="5869926"/>
                    <a:pt x="3361551" y="6130481"/>
                    <a:pt x="2481577" y="6130481"/>
                  </a:cubicBezTo>
                  <a:cubicBezTo>
                    <a:pt x="1609329" y="6130481"/>
                    <a:pt x="818932" y="5780127"/>
                    <a:pt x="243517" y="5212325"/>
                  </a:cubicBezTo>
                  <a:cubicBezTo>
                    <a:pt x="170302" y="5140091"/>
                    <a:pt x="100568" y="5064339"/>
                    <a:pt x="34587" y="4985345"/>
                  </a:cubicBezTo>
                  <a:lnTo>
                    <a:pt x="0" y="4939620"/>
                  </a:lnTo>
                  <a:lnTo>
                    <a:pt x="0" y="3799573"/>
                  </a:lnTo>
                  <a:lnTo>
                    <a:pt x="64364" y="3974159"/>
                  </a:lnTo>
                  <a:cubicBezTo>
                    <a:pt x="198841" y="4289243"/>
                    <a:pt x="391429" y="4571632"/>
                    <a:pt x="636644" y="4813600"/>
                  </a:cubicBezTo>
                  <a:cubicBezTo>
                    <a:pt x="1131328" y="5301566"/>
                    <a:pt x="1786578" y="5570406"/>
                    <a:pt x="2481577" y="5570406"/>
                  </a:cubicBezTo>
                  <a:cubicBezTo>
                    <a:pt x="2854550" y="5570406"/>
                    <a:pt x="3171314" y="5516996"/>
                    <a:pt x="3449896" y="5407153"/>
                  </a:cubicBezTo>
                  <a:cubicBezTo>
                    <a:pt x="3723103" y="5299438"/>
                    <a:pt x="3970333" y="5132603"/>
                    <a:pt x="4205695" y="4897241"/>
                  </a:cubicBezTo>
                  <a:cubicBezTo>
                    <a:pt x="4369395" y="4733653"/>
                    <a:pt x="4426836" y="4637358"/>
                    <a:pt x="4461434" y="4564802"/>
                  </a:cubicBezTo>
                  <a:cubicBezTo>
                    <a:pt x="4510701" y="4461453"/>
                    <a:pt x="4543509" y="4330784"/>
                    <a:pt x="4588969" y="4149952"/>
                  </a:cubicBezTo>
                  <a:cubicBezTo>
                    <a:pt x="4646969" y="3918846"/>
                    <a:pt x="4726468" y="3602194"/>
                    <a:pt x="4886585" y="3168421"/>
                  </a:cubicBezTo>
                  <a:cubicBezTo>
                    <a:pt x="4984560" y="2902940"/>
                    <a:pt x="4981760" y="2626037"/>
                    <a:pt x="4877964" y="2321590"/>
                  </a:cubicBezTo>
                  <a:cubicBezTo>
                    <a:pt x="4786260" y="2052526"/>
                    <a:pt x="4614834" y="1769129"/>
                    <a:pt x="4382048" y="1501856"/>
                  </a:cubicBezTo>
                  <a:cubicBezTo>
                    <a:pt x="4110072" y="1189683"/>
                    <a:pt x="3838544" y="962832"/>
                    <a:pt x="3551900" y="808425"/>
                  </a:cubicBezTo>
                  <a:cubicBezTo>
                    <a:pt x="3241183" y="641141"/>
                    <a:pt x="2913222" y="559851"/>
                    <a:pt x="2549095" y="559851"/>
                  </a:cubicBezTo>
                  <a:cubicBezTo>
                    <a:pt x="2253830" y="559851"/>
                    <a:pt x="1988013" y="640134"/>
                    <a:pt x="1712566" y="812008"/>
                  </a:cubicBezTo>
                  <a:cubicBezTo>
                    <a:pt x="1428385" y="989593"/>
                    <a:pt x="1158313" y="1250707"/>
                    <a:pt x="906044" y="1502976"/>
                  </a:cubicBezTo>
                  <a:cubicBezTo>
                    <a:pt x="788140" y="1620769"/>
                    <a:pt x="671579" y="1727700"/>
                    <a:pt x="558825" y="1831049"/>
                  </a:cubicBezTo>
                  <a:cubicBezTo>
                    <a:pt x="340371" y="2031140"/>
                    <a:pt x="151813" y="2204022"/>
                    <a:pt x="25063" y="2389556"/>
                  </a:cubicBezTo>
                  <a:lnTo>
                    <a:pt x="0" y="2432109"/>
                  </a:lnTo>
                  <a:lnTo>
                    <a:pt x="0" y="1587383"/>
                  </a:lnTo>
                  <a:lnTo>
                    <a:pt x="76951" y="1513741"/>
                  </a:lnTo>
                  <a:cubicBezTo>
                    <a:pt x="217918" y="1383294"/>
                    <a:pt x="365956" y="1251435"/>
                    <a:pt x="510118" y="1107273"/>
                  </a:cubicBezTo>
                  <a:cubicBezTo>
                    <a:pt x="1086764" y="530627"/>
                    <a:pt x="1669121" y="0"/>
                    <a:pt x="25490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8DC30B7A-F6CD-383D-5E86-395FD6AD50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0"/>
              <a:ext cx="5646974" cy="6483075"/>
            </a:xfrm>
            <a:custGeom>
              <a:avLst/>
              <a:gdLst>
                <a:gd name="connsiteX0" fmla="*/ 2405773 w 5646974"/>
                <a:gd name="connsiteY0" fmla="*/ 0 h 6483075"/>
                <a:gd name="connsiteX1" fmla="*/ 5646974 w 5646974"/>
                <a:gd name="connsiteY1" fmla="*/ 3241538 h 6483075"/>
                <a:gd name="connsiteX2" fmla="*/ 2405773 w 5646974"/>
                <a:gd name="connsiteY2" fmla="*/ 6483075 h 6483075"/>
                <a:gd name="connsiteX3" fmla="*/ 113897 w 5646974"/>
                <a:gd name="connsiteY3" fmla="*/ 5533666 h 6483075"/>
                <a:gd name="connsiteX4" fmla="*/ 0 w 5646974"/>
                <a:gd name="connsiteY4" fmla="*/ 5408336 h 6483075"/>
                <a:gd name="connsiteX5" fmla="*/ 0 w 5646974"/>
                <a:gd name="connsiteY5" fmla="*/ 4983659 h 6483075"/>
                <a:gd name="connsiteX6" fmla="*/ 155731 w 5646974"/>
                <a:gd name="connsiteY6" fmla="*/ 5176047 h 6483075"/>
                <a:gd name="connsiteX7" fmla="*/ 1093706 w 5646974"/>
                <a:gd name="connsiteY7" fmla="*/ 5866903 h 6483075"/>
                <a:gd name="connsiteX8" fmla="*/ 1639673 w 5646974"/>
                <a:gd name="connsiteY8" fmla="*/ 6059940 h 6483075"/>
                <a:gd name="connsiteX9" fmla="*/ 1709990 w 5646974"/>
                <a:gd name="connsiteY9" fmla="*/ 6076287 h 6483075"/>
                <a:gd name="connsiteX10" fmla="*/ 1780307 w 5646974"/>
                <a:gd name="connsiteY10" fmla="*/ 6091963 h 6483075"/>
                <a:gd name="connsiteX11" fmla="*/ 1851072 w 5646974"/>
                <a:gd name="connsiteY11" fmla="*/ 6105176 h 6483075"/>
                <a:gd name="connsiteX12" fmla="*/ 1886455 w 5646974"/>
                <a:gd name="connsiteY12" fmla="*/ 6111782 h 6483075"/>
                <a:gd name="connsiteX13" fmla="*/ 1921949 w 5646974"/>
                <a:gd name="connsiteY13" fmla="*/ 6117716 h 6483075"/>
                <a:gd name="connsiteX14" fmla="*/ 2064152 w 5646974"/>
                <a:gd name="connsiteY14" fmla="*/ 6137647 h 6483075"/>
                <a:gd name="connsiteX15" fmla="*/ 2206914 w 5646974"/>
                <a:gd name="connsiteY15" fmla="*/ 6151195 h 6483075"/>
                <a:gd name="connsiteX16" fmla="*/ 2350011 w 5646974"/>
                <a:gd name="connsiteY16" fmla="*/ 6158250 h 6483075"/>
                <a:gd name="connsiteX17" fmla="*/ 2493109 w 5646974"/>
                <a:gd name="connsiteY17" fmla="*/ 6159705 h 6483075"/>
                <a:gd name="connsiteX18" fmla="*/ 2781321 w 5646974"/>
                <a:gd name="connsiteY18" fmla="*/ 6147277 h 6483075"/>
                <a:gd name="connsiteX19" fmla="*/ 3345091 w 5646974"/>
                <a:gd name="connsiteY19" fmla="*/ 6060276 h 6483075"/>
                <a:gd name="connsiteX20" fmla="*/ 3878853 w 5646974"/>
                <a:gd name="connsiteY20" fmla="*/ 5871718 h 6483075"/>
                <a:gd name="connsiteX21" fmla="*/ 4367267 w 5646974"/>
                <a:gd name="connsiteY21" fmla="*/ 5573093 h 6483075"/>
                <a:gd name="connsiteX22" fmla="*/ 4424484 w 5646974"/>
                <a:gd name="connsiteY22" fmla="*/ 5528529 h 6483075"/>
                <a:gd name="connsiteX23" fmla="*/ 4481252 w 5646974"/>
                <a:gd name="connsiteY23" fmla="*/ 5483069 h 6483075"/>
                <a:gd name="connsiteX24" fmla="*/ 4536790 w 5646974"/>
                <a:gd name="connsiteY24" fmla="*/ 5435818 h 6483075"/>
                <a:gd name="connsiteX25" fmla="*/ 4591543 w 5646974"/>
                <a:gd name="connsiteY25" fmla="*/ 5387671 h 6483075"/>
                <a:gd name="connsiteX26" fmla="*/ 4794209 w 5646974"/>
                <a:gd name="connsiteY26" fmla="*/ 5181198 h 6483075"/>
                <a:gd name="connsiteX27" fmla="*/ 4956678 w 5646974"/>
                <a:gd name="connsiteY27" fmla="*/ 4945836 h 6483075"/>
                <a:gd name="connsiteX28" fmla="*/ 4989262 w 5646974"/>
                <a:gd name="connsiteY28" fmla="*/ 4881453 h 6483075"/>
                <a:gd name="connsiteX29" fmla="*/ 5017814 w 5646974"/>
                <a:gd name="connsiteY29" fmla="*/ 4814607 h 6483075"/>
                <a:gd name="connsiteX30" fmla="*/ 5044127 w 5646974"/>
                <a:gd name="connsiteY30" fmla="*/ 4746193 h 6483075"/>
                <a:gd name="connsiteX31" fmla="*/ 5068425 w 5646974"/>
                <a:gd name="connsiteY31" fmla="*/ 4676436 h 6483075"/>
                <a:gd name="connsiteX32" fmla="*/ 5154641 w 5646974"/>
                <a:gd name="connsiteY32" fmla="*/ 4390352 h 6483075"/>
                <a:gd name="connsiteX33" fmla="*/ 5196854 w 5646974"/>
                <a:gd name="connsiteY33" fmla="*/ 4246134 h 6483075"/>
                <a:gd name="connsiteX34" fmla="*/ 5240299 w 5646974"/>
                <a:gd name="connsiteY34" fmla="*/ 4102140 h 6483075"/>
                <a:gd name="connsiteX35" fmla="*/ 5432440 w 5646974"/>
                <a:gd name="connsiteY35" fmla="*/ 3532884 h 6483075"/>
                <a:gd name="connsiteX36" fmla="*/ 5528846 w 5646974"/>
                <a:gd name="connsiteY36" fmla="*/ 2951647 h 6483075"/>
                <a:gd name="connsiteX37" fmla="*/ 5495927 w 5646974"/>
                <a:gd name="connsiteY37" fmla="*/ 2658733 h 6483075"/>
                <a:gd name="connsiteX38" fmla="*/ 5480027 w 5646974"/>
                <a:gd name="connsiteY38" fmla="*/ 2586848 h 6483075"/>
                <a:gd name="connsiteX39" fmla="*/ 5461328 w 5646974"/>
                <a:gd name="connsiteY39" fmla="*/ 2515635 h 6483075"/>
                <a:gd name="connsiteX40" fmla="*/ 5439605 w 5646974"/>
                <a:gd name="connsiteY40" fmla="*/ 2445317 h 6483075"/>
                <a:gd name="connsiteX41" fmla="*/ 5415532 w 5646974"/>
                <a:gd name="connsiteY41" fmla="*/ 2375896 h 6483075"/>
                <a:gd name="connsiteX42" fmla="*/ 5144564 w 5646974"/>
                <a:gd name="connsiteY42" fmla="*/ 1857138 h 6483075"/>
                <a:gd name="connsiteX43" fmla="*/ 4774838 w 5646974"/>
                <a:gd name="connsiteY43" fmla="*/ 1405450 h 6483075"/>
                <a:gd name="connsiteX44" fmla="*/ 4345769 w 5646974"/>
                <a:gd name="connsiteY44" fmla="*/ 1012323 h 6483075"/>
                <a:gd name="connsiteX45" fmla="*/ 4115334 w 5646974"/>
                <a:gd name="connsiteY45" fmla="*/ 841344 h 6483075"/>
                <a:gd name="connsiteX46" fmla="*/ 3874038 w 5646974"/>
                <a:gd name="connsiteY46" fmla="*/ 691528 h 6483075"/>
                <a:gd name="connsiteX47" fmla="*/ 3359535 w 5646974"/>
                <a:gd name="connsiteY47" fmla="*/ 468819 h 6483075"/>
                <a:gd name="connsiteX48" fmla="*/ 2811105 w 5646974"/>
                <a:gd name="connsiteY48" fmla="*/ 366031 h 6483075"/>
                <a:gd name="connsiteX49" fmla="*/ 2741124 w 5646974"/>
                <a:gd name="connsiteY49" fmla="*/ 361440 h 6483075"/>
                <a:gd name="connsiteX50" fmla="*/ 2671030 w 5646974"/>
                <a:gd name="connsiteY50" fmla="*/ 358417 h 6483075"/>
                <a:gd name="connsiteX51" fmla="*/ 2600713 w 5646974"/>
                <a:gd name="connsiteY51" fmla="*/ 357521 h 6483075"/>
                <a:gd name="connsiteX52" fmla="*/ 2531739 w 5646974"/>
                <a:gd name="connsiteY52" fmla="*/ 358529 h 6483075"/>
                <a:gd name="connsiteX53" fmla="*/ 2259988 w 5646974"/>
                <a:gd name="connsiteY53" fmla="*/ 385289 h 6483075"/>
                <a:gd name="connsiteX54" fmla="*/ 1740670 w 5646974"/>
                <a:gd name="connsiteY54" fmla="*/ 553917 h 6483075"/>
                <a:gd name="connsiteX55" fmla="*/ 1264124 w 5646974"/>
                <a:gd name="connsiteY55" fmla="*/ 853549 h 6483075"/>
                <a:gd name="connsiteX56" fmla="*/ 823074 w 5646974"/>
                <a:gd name="connsiteY56" fmla="*/ 1234136 h 6483075"/>
                <a:gd name="connsiteX57" fmla="*/ 715694 w 5646974"/>
                <a:gd name="connsiteY57" fmla="*/ 1336252 h 6483075"/>
                <a:gd name="connsiteX58" fmla="*/ 606859 w 5646974"/>
                <a:gd name="connsiteY58" fmla="*/ 1440945 h 6483075"/>
                <a:gd name="connsiteX59" fmla="*/ 382023 w 5646974"/>
                <a:gd name="connsiteY59" fmla="*/ 1646074 h 6483075"/>
                <a:gd name="connsiteX60" fmla="*/ 158531 w 5646974"/>
                <a:gd name="connsiteY60" fmla="*/ 1843813 h 6483075"/>
                <a:gd name="connsiteX61" fmla="*/ 0 w 5646974"/>
                <a:gd name="connsiteY61" fmla="*/ 1991775 h 6483075"/>
                <a:gd name="connsiteX62" fmla="*/ 0 w 5646974"/>
                <a:gd name="connsiteY62" fmla="*/ 1074740 h 6483075"/>
                <a:gd name="connsiteX63" fmla="*/ 113897 w 5646974"/>
                <a:gd name="connsiteY63" fmla="*/ 949410 h 6483075"/>
                <a:gd name="connsiteX64" fmla="*/ 2405773 w 5646974"/>
                <a:gd name="connsiteY64" fmla="*/ 0 h 6483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5646974" h="6483075">
                  <a:moveTo>
                    <a:pt x="2405773" y="0"/>
                  </a:moveTo>
                  <a:cubicBezTo>
                    <a:pt x="4195841" y="0"/>
                    <a:pt x="5646974" y="1451246"/>
                    <a:pt x="5646974" y="3241538"/>
                  </a:cubicBezTo>
                  <a:cubicBezTo>
                    <a:pt x="5646974" y="5031830"/>
                    <a:pt x="4195841" y="6483075"/>
                    <a:pt x="2405773" y="6483075"/>
                  </a:cubicBezTo>
                  <a:cubicBezTo>
                    <a:pt x="1510739" y="6483075"/>
                    <a:pt x="700439" y="6120264"/>
                    <a:pt x="113897" y="5533666"/>
                  </a:cubicBezTo>
                  <a:lnTo>
                    <a:pt x="0" y="5408336"/>
                  </a:lnTo>
                  <a:lnTo>
                    <a:pt x="0" y="4983659"/>
                  </a:lnTo>
                  <a:lnTo>
                    <a:pt x="155731" y="5176047"/>
                  </a:lnTo>
                  <a:cubicBezTo>
                    <a:pt x="417742" y="5469073"/>
                    <a:pt x="741224" y="5704211"/>
                    <a:pt x="1093706" y="5866903"/>
                  </a:cubicBezTo>
                  <a:cubicBezTo>
                    <a:pt x="1269947" y="5948418"/>
                    <a:pt x="1453018" y="6013137"/>
                    <a:pt x="1639673" y="6059940"/>
                  </a:cubicBezTo>
                  <a:lnTo>
                    <a:pt x="1709990" y="6076287"/>
                  </a:lnTo>
                  <a:cubicBezTo>
                    <a:pt x="1733504" y="6081550"/>
                    <a:pt x="1756570" y="6088156"/>
                    <a:pt x="1780307" y="6091963"/>
                  </a:cubicBezTo>
                  <a:lnTo>
                    <a:pt x="1851072" y="6105176"/>
                  </a:lnTo>
                  <a:lnTo>
                    <a:pt x="1886455" y="6111782"/>
                  </a:lnTo>
                  <a:cubicBezTo>
                    <a:pt x="1898212" y="6114021"/>
                    <a:pt x="1909969" y="6116373"/>
                    <a:pt x="1921949" y="6117716"/>
                  </a:cubicBezTo>
                  <a:cubicBezTo>
                    <a:pt x="1969425" y="6124323"/>
                    <a:pt x="2016676" y="6131489"/>
                    <a:pt x="2064152" y="6137647"/>
                  </a:cubicBezTo>
                  <a:cubicBezTo>
                    <a:pt x="2111851" y="6141790"/>
                    <a:pt x="2159438" y="6146381"/>
                    <a:pt x="2206914" y="6151195"/>
                  </a:cubicBezTo>
                  <a:lnTo>
                    <a:pt x="2350011" y="6158250"/>
                  </a:lnTo>
                  <a:cubicBezTo>
                    <a:pt x="2397711" y="6159593"/>
                    <a:pt x="2445410" y="6159146"/>
                    <a:pt x="2493109" y="6159705"/>
                  </a:cubicBezTo>
                  <a:cubicBezTo>
                    <a:pt x="2589068" y="6158137"/>
                    <a:pt x="2685922" y="6154666"/>
                    <a:pt x="2781321" y="6147277"/>
                  </a:cubicBezTo>
                  <a:cubicBezTo>
                    <a:pt x="2972566" y="6132944"/>
                    <a:pt x="3161348" y="6105288"/>
                    <a:pt x="3345091" y="6060276"/>
                  </a:cubicBezTo>
                  <a:cubicBezTo>
                    <a:pt x="3528834" y="6015375"/>
                    <a:pt x="3707539" y="5952785"/>
                    <a:pt x="3878853" y="5871718"/>
                  </a:cubicBezTo>
                  <a:cubicBezTo>
                    <a:pt x="4050167" y="5790428"/>
                    <a:pt x="4213084" y="5689318"/>
                    <a:pt x="4367267" y="5573093"/>
                  </a:cubicBezTo>
                  <a:lnTo>
                    <a:pt x="4424484" y="5528529"/>
                  </a:lnTo>
                  <a:cubicBezTo>
                    <a:pt x="4443631" y="5513637"/>
                    <a:pt x="4463113" y="5499193"/>
                    <a:pt x="4481252" y="5483069"/>
                  </a:cubicBezTo>
                  <a:lnTo>
                    <a:pt x="4536790" y="5435818"/>
                  </a:lnTo>
                  <a:cubicBezTo>
                    <a:pt x="4555265" y="5419918"/>
                    <a:pt x="4574188" y="5404466"/>
                    <a:pt x="4591543" y="5387671"/>
                  </a:cubicBezTo>
                  <a:cubicBezTo>
                    <a:pt x="4662980" y="5321944"/>
                    <a:pt x="4733074" y="5254650"/>
                    <a:pt x="4794209" y="5181198"/>
                  </a:cubicBezTo>
                  <a:cubicBezTo>
                    <a:pt x="4857808" y="5109089"/>
                    <a:pt x="4910434" y="5029926"/>
                    <a:pt x="4956678" y="4945836"/>
                  </a:cubicBezTo>
                  <a:cubicBezTo>
                    <a:pt x="4967651" y="4924450"/>
                    <a:pt x="4978624" y="4903064"/>
                    <a:pt x="4989262" y="4881453"/>
                  </a:cubicBezTo>
                  <a:lnTo>
                    <a:pt x="5017814" y="4814607"/>
                  </a:lnTo>
                  <a:cubicBezTo>
                    <a:pt x="5027891" y="4792549"/>
                    <a:pt x="5035393" y="4769035"/>
                    <a:pt x="5044127" y="4746193"/>
                  </a:cubicBezTo>
                  <a:cubicBezTo>
                    <a:pt x="5052636" y="4723128"/>
                    <a:pt x="5061146" y="4700174"/>
                    <a:pt x="5068425" y="4676436"/>
                  </a:cubicBezTo>
                  <a:cubicBezTo>
                    <a:pt x="5099552" y="4582717"/>
                    <a:pt x="5126985" y="4486422"/>
                    <a:pt x="5154641" y="4390352"/>
                  </a:cubicBezTo>
                  <a:lnTo>
                    <a:pt x="5196854" y="4246134"/>
                  </a:lnTo>
                  <a:lnTo>
                    <a:pt x="5240299" y="4102140"/>
                  </a:lnTo>
                  <a:cubicBezTo>
                    <a:pt x="5299195" y="3910560"/>
                    <a:pt x="5364697" y="3721330"/>
                    <a:pt x="5432440" y="3532884"/>
                  </a:cubicBezTo>
                  <a:cubicBezTo>
                    <a:pt x="5500294" y="3346902"/>
                    <a:pt x="5533549" y="3148714"/>
                    <a:pt x="5528846" y="2951647"/>
                  </a:cubicBezTo>
                  <a:cubicBezTo>
                    <a:pt x="5526831" y="2853113"/>
                    <a:pt x="5515409" y="2755027"/>
                    <a:pt x="5495927" y="2658733"/>
                  </a:cubicBezTo>
                  <a:cubicBezTo>
                    <a:pt x="5491112" y="2634659"/>
                    <a:pt x="5486297" y="2610585"/>
                    <a:pt x="5480027" y="2586848"/>
                  </a:cubicBezTo>
                  <a:cubicBezTo>
                    <a:pt x="5474205" y="2562998"/>
                    <a:pt x="5468718" y="2539036"/>
                    <a:pt x="5461328" y="2515635"/>
                  </a:cubicBezTo>
                  <a:cubicBezTo>
                    <a:pt x="5454386" y="2492009"/>
                    <a:pt x="5447668" y="2468495"/>
                    <a:pt x="5439605" y="2445317"/>
                  </a:cubicBezTo>
                  <a:cubicBezTo>
                    <a:pt x="5431879" y="2422028"/>
                    <a:pt x="5424378" y="2398738"/>
                    <a:pt x="5415532" y="2375896"/>
                  </a:cubicBezTo>
                  <a:cubicBezTo>
                    <a:pt x="5347790" y="2191817"/>
                    <a:pt x="5254071" y="2018599"/>
                    <a:pt x="5144564" y="1857138"/>
                  </a:cubicBezTo>
                  <a:cubicBezTo>
                    <a:pt x="5034946" y="1695565"/>
                    <a:pt x="4909762" y="1545301"/>
                    <a:pt x="4774838" y="1405450"/>
                  </a:cubicBezTo>
                  <a:cubicBezTo>
                    <a:pt x="4638907" y="1265040"/>
                    <a:pt x="4496145" y="1132131"/>
                    <a:pt x="4345769" y="1012323"/>
                  </a:cubicBezTo>
                  <a:cubicBezTo>
                    <a:pt x="4270749" y="952195"/>
                    <a:pt x="4194273" y="894642"/>
                    <a:pt x="4115334" y="841344"/>
                  </a:cubicBezTo>
                  <a:cubicBezTo>
                    <a:pt x="4037067" y="787263"/>
                    <a:pt x="3956336" y="737548"/>
                    <a:pt x="3874038" y="691528"/>
                  </a:cubicBezTo>
                  <a:cubicBezTo>
                    <a:pt x="3709554" y="599712"/>
                    <a:pt x="3537792" y="523349"/>
                    <a:pt x="3359535" y="468819"/>
                  </a:cubicBezTo>
                  <a:cubicBezTo>
                    <a:pt x="3181278" y="414514"/>
                    <a:pt x="2997311" y="380699"/>
                    <a:pt x="2811105" y="366031"/>
                  </a:cubicBezTo>
                  <a:cubicBezTo>
                    <a:pt x="2787703" y="364575"/>
                    <a:pt x="2764525" y="362448"/>
                    <a:pt x="2741124" y="361440"/>
                  </a:cubicBezTo>
                  <a:lnTo>
                    <a:pt x="2671030" y="358417"/>
                  </a:lnTo>
                  <a:lnTo>
                    <a:pt x="2600713" y="357521"/>
                  </a:lnTo>
                  <a:cubicBezTo>
                    <a:pt x="2577087" y="356961"/>
                    <a:pt x="2554805" y="358305"/>
                    <a:pt x="2531739" y="358529"/>
                  </a:cubicBezTo>
                  <a:cubicBezTo>
                    <a:pt x="2440259" y="360992"/>
                    <a:pt x="2349564" y="370285"/>
                    <a:pt x="2259988" y="385289"/>
                  </a:cubicBezTo>
                  <a:cubicBezTo>
                    <a:pt x="2080723" y="415521"/>
                    <a:pt x="1906945" y="473634"/>
                    <a:pt x="1740670" y="553917"/>
                  </a:cubicBezTo>
                  <a:cubicBezTo>
                    <a:pt x="1574506" y="634647"/>
                    <a:pt x="1415844" y="737100"/>
                    <a:pt x="1264124" y="853549"/>
                  </a:cubicBezTo>
                  <a:cubicBezTo>
                    <a:pt x="1112181" y="969886"/>
                    <a:pt x="966508" y="1099212"/>
                    <a:pt x="823074" y="1234136"/>
                  </a:cubicBezTo>
                  <a:cubicBezTo>
                    <a:pt x="787131" y="1267951"/>
                    <a:pt x="751413" y="1301990"/>
                    <a:pt x="715694" y="1336252"/>
                  </a:cubicBezTo>
                  <a:lnTo>
                    <a:pt x="606859" y="1440945"/>
                  </a:lnTo>
                  <a:cubicBezTo>
                    <a:pt x="532623" y="1511374"/>
                    <a:pt x="457267" y="1579452"/>
                    <a:pt x="382023" y="1646074"/>
                  </a:cubicBezTo>
                  <a:lnTo>
                    <a:pt x="158531" y="1843813"/>
                  </a:lnTo>
                  <a:lnTo>
                    <a:pt x="0" y="1991775"/>
                  </a:lnTo>
                  <a:lnTo>
                    <a:pt x="0" y="1074740"/>
                  </a:lnTo>
                  <a:lnTo>
                    <a:pt x="113897" y="949410"/>
                  </a:lnTo>
                  <a:cubicBezTo>
                    <a:pt x="700439" y="362812"/>
                    <a:pt x="1510739" y="0"/>
                    <a:pt x="2405773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0C4B4168-3C24-384E-D43D-23347D1614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2023236"/>
            <a:ext cx="3659777" cy="282090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Waar moet je aan denken?</a:t>
            </a:r>
          </a:p>
        </p:txBody>
      </p:sp>
      <p:graphicFrame>
        <p:nvGraphicFramePr>
          <p:cNvPr id="46" name="Titel 1">
            <a:extLst>
              <a:ext uri="{FF2B5EF4-FFF2-40B4-BE49-F238E27FC236}">
                <a16:creationId xmlns:a16="http://schemas.microsoft.com/office/drawing/2014/main" id="{EC469D48-0A5F-B49E-F8C0-00D145474C4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68641162"/>
              </p:ext>
            </p:extLst>
          </p:nvPr>
        </p:nvGraphicFramePr>
        <p:xfrm>
          <a:off x="6091238" y="285134"/>
          <a:ext cx="5115491" cy="6483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1" name="Afbeelding 20">
            <a:extLst>
              <a:ext uri="{FF2B5EF4-FFF2-40B4-BE49-F238E27FC236}">
                <a16:creationId xmlns:a16="http://schemas.microsoft.com/office/drawing/2014/main" id="{EDC19F74-9208-1174-3698-418BB59E3BD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917846" y="930854"/>
            <a:ext cx="5744377" cy="2867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836102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51C1278-2BB9-3F2E-0534-D9BA3697EF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Rectangle 22">
            <a:extLst>
              <a:ext uri="{FF2B5EF4-FFF2-40B4-BE49-F238E27FC236}">
                <a16:creationId xmlns:a16="http://schemas.microsoft.com/office/drawing/2014/main" id="{3E2A5FF2-ABB5-EB15-5A9C-563DA70BDE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24">
            <a:extLst>
              <a:ext uri="{FF2B5EF4-FFF2-40B4-BE49-F238E27FC236}">
                <a16:creationId xmlns:a16="http://schemas.microsoft.com/office/drawing/2014/main" id="{ECE35BF8-99D6-F2C3-1638-2F4A189A5C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30095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45" name="Group 26">
            <a:extLst>
              <a:ext uri="{FF2B5EF4-FFF2-40B4-BE49-F238E27FC236}">
                <a16:creationId xmlns:a16="http://schemas.microsoft.com/office/drawing/2014/main" id="{78ADE147-C091-9AA3-3281-F25FF8439B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05" y="-11219"/>
            <a:ext cx="5646974" cy="6483075"/>
            <a:chOff x="-19221" y="0"/>
            <a:chExt cx="5646974" cy="6483075"/>
          </a:xfrm>
        </p:grpSpPr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4740093-0A6E-E885-574F-12A8D74F08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116610"/>
              <a:ext cx="5535001" cy="6250127"/>
            </a:xfrm>
            <a:custGeom>
              <a:avLst/>
              <a:gdLst>
                <a:gd name="connsiteX0" fmla="*/ 2510242 w 5535001"/>
                <a:gd name="connsiteY0" fmla="*/ 174 h 6250127"/>
                <a:gd name="connsiteX1" fmla="*/ 2550551 w 5535001"/>
                <a:gd name="connsiteY1" fmla="*/ 510 h 6250127"/>
                <a:gd name="connsiteX2" fmla="*/ 2629490 w 5535001"/>
                <a:gd name="connsiteY2" fmla="*/ 3757 h 6250127"/>
                <a:gd name="connsiteX3" fmla="*/ 2708317 w 5535001"/>
                <a:gd name="connsiteY3" fmla="*/ 7229 h 6250127"/>
                <a:gd name="connsiteX4" fmla="*/ 2787256 w 5535001"/>
                <a:gd name="connsiteY4" fmla="*/ 14619 h 6250127"/>
                <a:gd name="connsiteX5" fmla="*/ 3408467 w 5535001"/>
                <a:gd name="connsiteY5" fmla="*/ 145064 h 6250127"/>
                <a:gd name="connsiteX6" fmla="*/ 3557723 w 5535001"/>
                <a:gd name="connsiteY6" fmla="*/ 199593 h 6250127"/>
                <a:gd name="connsiteX7" fmla="*/ 3594337 w 5535001"/>
                <a:gd name="connsiteY7" fmla="*/ 214597 h 6250127"/>
                <a:gd name="connsiteX8" fmla="*/ 3630616 w 5535001"/>
                <a:gd name="connsiteY8" fmla="*/ 230385 h 6250127"/>
                <a:gd name="connsiteX9" fmla="*/ 3703172 w 5535001"/>
                <a:gd name="connsiteY9" fmla="*/ 262073 h 6250127"/>
                <a:gd name="connsiteX10" fmla="*/ 3739003 w 5535001"/>
                <a:gd name="connsiteY10" fmla="*/ 278756 h 6250127"/>
                <a:gd name="connsiteX11" fmla="*/ 3756806 w 5535001"/>
                <a:gd name="connsiteY11" fmla="*/ 287266 h 6250127"/>
                <a:gd name="connsiteX12" fmla="*/ 3773714 w 5535001"/>
                <a:gd name="connsiteY12" fmla="*/ 297567 h 6250127"/>
                <a:gd name="connsiteX13" fmla="*/ 3840784 w 5535001"/>
                <a:gd name="connsiteY13" fmla="*/ 339332 h 6250127"/>
                <a:gd name="connsiteX14" fmla="*/ 3873927 w 5535001"/>
                <a:gd name="connsiteY14" fmla="*/ 360495 h 6250127"/>
                <a:gd name="connsiteX15" fmla="*/ 3906062 w 5535001"/>
                <a:gd name="connsiteY15" fmla="*/ 383001 h 6250127"/>
                <a:gd name="connsiteX16" fmla="*/ 3969662 w 5535001"/>
                <a:gd name="connsiteY16" fmla="*/ 428572 h 6250127"/>
                <a:gd name="connsiteX17" fmla="*/ 4423029 w 5535001"/>
                <a:gd name="connsiteY17" fmla="*/ 837600 h 6250127"/>
                <a:gd name="connsiteX18" fmla="*/ 4474647 w 5535001"/>
                <a:gd name="connsiteY18" fmla="*/ 891569 h 6250127"/>
                <a:gd name="connsiteX19" fmla="*/ 4524250 w 5535001"/>
                <a:gd name="connsiteY19" fmla="*/ 946883 h 6250127"/>
                <a:gd name="connsiteX20" fmla="*/ 4573965 w 5535001"/>
                <a:gd name="connsiteY20" fmla="*/ 1001748 h 6250127"/>
                <a:gd name="connsiteX21" fmla="*/ 4622224 w 5535001"/>
                <a:gd name="connsiteY21" fmla="*/ 1057509 h 6250127"/>
                <a:gd name="connsiteX22" fmla="*/ 4717510 w 5535001"/>
                <a:gd name="connsiteY22" fmla="*/ 1169143 h 6250127"/>
                <a:gd name="connsiteX23" fmla="*/ 4764986 w 5535001"/>
                <a:gd name="connsiteY23" fmla="*/ 1224681 h 6250127"/>
                <a:gd name="connsiteX24" fmla="*/ 4813021 w 5535001"/>
                <a:gd name="connsiteY24" fmla="*/ 1279994 h 6250127"/>
                <a:gd name="connsiteX25" fmla="*/ 5001915 w 5535001"/>
                <a:gd name="connsiteY25" fmla="*/ 1506846 h 6250127"/>
                <a:gd name="connsiteX26" fmla="*/ 5170542 w 5535001"/>
                <a:gd name="connsiteY26" fmla="*/ 1751165 h 6250127"/>
                <a:gd name="connsiteX27" fmla="*/ 5428969 w 5535001"/>
                <a:gd name="connsiteY27" fmla="*/ 2293660 h 6250127"/>
                <a:gd name="connsiteX28" fmla="*/ 5534893 w 5535001"/>
                <a:gd name="connsiteY28" fmla="*/ 2899307 h 6250127"/>
                <a:gd name="connsiteX29" fmla="*/ 5508804 w 5535001"/>
                <a:gd name="connsiteY29" fmla="*/ 3211144 h 6250127"/>
                <a:gd name="connsiteX30" fmla="*/ 5426282 w 5535001"/>
                <a:gd name="connsiteY30" fmla="*/ 3513352 h 6250127"/>
                <a:gd name="connsiteX31" fmla="*/ 5248250 w 5535001"/>
                <a:gd name="connsiteY31" fmla="*/ 4030542 h 6250127"/>
                <a:gd name="connsiteX32" fmla="*/ 5208612 w 5535001"/>
                <a:gd name="connsiteY32" fmla="*/ 4161771 h 6250127"/>
                <a:gd name="connsiteX33" fmla="*/ 5170318 w 5535001"/>
                <a:gd name="connsiteY33" fmla="*/ 4294680 h 6250127"/>
                <a:gd name="connsiteX34" fmla="*/ 5132248 w 5535001"/>
                <a:gd name="connsiteY34" fmla="*/ 4430164 h 6250127"/>
                <a:gd name="connsiteX35" fmla="*/ 5112765 w 5535001"/>
                <a:gd name="connsiteY35" fmla="*/ 4498914 h 6250127"/>
                <a:gd name="connsiteX36" fmla="*/ 5091715 w 5535001"/>
                <a:gd name="connsiteY36" fmla="*/ 4569119 h 6250127"/>
                <a:gd name="connsiteX37" fmla="*/ 5068985 w 5535001"/>
                <a:gd name="connsiteY37" fmla="*/ 4640220 h 6250127"/>
                <a:gd name="connsiteX38" fmla="*/ 5043904 w 5535001"/>
                <a:gd name="connsiteY38" fmla="*/ 4712105 h 6250127"/>
                <a:gd name="connsiteX39" fmla="*/ 5015799 w 5535001"/>
                <a:gd name="connsiteY39" fmla="*/ 4784438 h 6250127"/>
                <a:gd name="connsiteX40" fmla="*/ 4982880 w 5535001"/>
                <a:gd name="connsiteY40" fmla="*/ 4856435 h 6250127"/>
                <a:gd name="connsiteX41" fmla="*/ 4817276 w 5535001"/>
                <a:gd name="connsiteY41" fmla="*/ 5125275 h 6250127"/>
                <a:gd name="connsiteX42" fmla="*/ 4618753 w 5535001"/>
                <a:gd name="connsiteY42" fmla="*/ 5355374 h 6250127"/>
                <a:gd name="connsiteX43" fmla="*/ 4566575 w 5535001"/>
                <a:gd name="connsiteY43" fmla="*/ 5408560 h 6250127"/>
                <a:gd name="connsiteX44" fmla="*/ 4513837 w 5535001"/>
                <a:gd name="connsiteY44" fmla="*/ 5461186 h 6250127"/>
                <a:gd name="connsiteX45" fmla="*/ 4459531 w 5535001"/>
                <a:gd name="connsiteY45" fmla="*/ 5512580 h 6250127"/>
                <a:gd name="connsiteX46" fmla="*/ 4404554 w 5535001"/>
                <a:gd name="connsiteY46" fmla="*/ 5563526 h 6250127"/>
                <a:gd name="connsiteX47" fmla="*/ 4348009 w 5535001"/>
                <a:gd name="connsiteY47" fmla="*/ 5613017 h 6250127"/>
                <a:gd name="connsiteX48" fmla="*/ 4290568 w 5535001"/>
                <a:gd name="connsiteY48" fmla="*/ 5661948 h 6250127"/>
                <a:gd name="connsiteX49" fmla="*/ 4276124 w 5535001"/>
                <a:gd name="connsiteY49" fmla="*/ 5674153 h 6250127"/>
                <a:gd name="connsiteX50" fmla="*/ 4261120 w 5535001"/>
                <a:gd name="connsiteY50" fmla="*/ 5685798 h 6250127"/>
                <a:gd name="connsiteX51" fmla="*/ 4231112 w 5535001"/>
                <a:gd name="connsiteY51" fmla="*/ 5708976 h 6250127"/>
                <a:gd name="connsiteX52" fmla="*/ 4170984 w 5535001"/>
                <a:gd name="connsiteY52" fmla="*/ 5755443 h 6250127"/>
                <a:gd name="connsiteX53" fmla="*/ 4046025 w 5535001"/>
                <a:gd name="connsiteY53" fmla="*/ 5843228 h 6250127"/>
                <a:gd name="connsiteX54" fmla="*/ 3915356 w 5535001"/>
                <a:gd name="connsiteY54" fmla="*/ 5923735 h 6250127"/>
                <a:gd name="connsiteX55" fmla="*/ 3346323 w 5535001"/>
                <a:gd name="connsiteY55" fmla="*/ 6158872 h 6250127"/>
                <a:gd name="connsiteX56" fmla="*/ 2743476 w 5535001"/>
                <a:gd name="connsiteY56" fmla="*/ 6247328 h 6250127"/>
                <a:gd name="connsiteX57" fmla="*/ 2668120 w 5535001"/>
                <a:gd name="connsiteY57" fmla="*/ 6249344 h 6250127"/>
                <a:gd name="connsiteX58" fmla="*/ 2630498 w 5535001"/>
                <a:gd name="connsiteY58" fmla="*/ 6250127 h 6250127"/>
                <a:gd name="connsiteX59" fmla="*/ 2592988 w 5535001"/>
                <a:gd name="connsiteY59" fmla="*/ 6249568 h 6250127"/>
                <a:gd name="connsiteX60" fmla="*/ 2518080 w 5535001"/>
                <a:gd name="connsiteY60" fmla="*/ 6247777 h 6250127"/>
                <a:gd name="connsiteX61" fmla="*/ 2442948 w 5535001"/>
                <a:gd name="connsiteY61" fmla="*/ 6244529 h 6250127"/>
                <a:gd name="connsiteX62" fmla="*/ 2291676 w 5535001"/>
                <a:gd name="connsiteY62" fmla="*/ 6232213 h 6250127"/>
                <a:gd name="connsiteX63" fmla="*/ 2141412 w 5535001"/>
                <a:gd name="connsiteY63" fmla="*/ 6212394 h 6250127"/>
                <a:gd name="connsiteX64" fmla="*/ 1992715 w 5535001"/>
                <a:gd name="connsiteY64" fmla="*/ 6184961 h 6250127"/>
                <a:gd name="connsiteX65" fmla="*/ 1845811 w 5535001"/>
                <a:gd name="connsiteY65" fmla="*/ 6151034 h 6250127"/>
                <a:gd name="connsiteX66" fmla="*/ 1701033 w 5535001"/>
                <a:gd name="connsiteY66" fmla="*/ 6110724 h 6250127"/>
                <a:gd name="connsiteX67" fmla="*/ 1629484 w 5535001"/>
                <a:gd name="connsiteY67" fmla="*/ 6088219 h 6250127"/>
                <a:gd name="connsiteX68" fmla="*/ 1558383 w 5535001"/>
                <a:gd name="connsiteY68" fmla="*/ 6064929 h 6250127"/>
                <a:gd name="connsiteX69" fmla="*/ 1011968 w 5535001"/>
                <a:gd name="connsiteY69" fmla="*/ 5828896 h 6250127"/>
                <a:gd name="connsiteX70" fmla="*/ 511237 w 5535001"/>
                <a:gd name="connsiteY70" fmla="*/ 5512356 h 6250127"/>
                <a:gd name="connsiteX71" fmla="*/ 395572 w 5535001"/>
                <a:gd name="connsiteY71" fmla="*/ 5419757 h 6250127"/>
                <a:gd name="connsiteX72" fmla="*/ 284722 w 5535001"/>
                <a:gd name="connsiteY72" fmla="*/ 5321559 h 6250127"/>
                <a:gd name="connsiteX73" fmla="*/ 257513 w 5535001"/>
                <a:gd name="connsiteY73" fmla="*/ 5296477 h 6250127"/>
                <a:gd name="connsiteX74" fmla="*/ 243853 w 5535001"/>
                <a:gd name="connsiteY74" fmla="*/ 5283937 h 6250127"/>
                <a:gd name="connsiteX75" fmla="*/ 230752 w 5535001"/>
                <a:gd name="connsiteY75" fmla="*/ 5270836 h 6250127"/>
                <a:gd name="connsiteX76" fmla="*/ 178574 w 5535001"/>
                <a:gd name="connsiteY76" fmla="*/ 5218322 h 6250127"/>
                <a:gd name="connsiteX77" fmla="*/ 126508 w 5535001"/>
                <a:gd name="connsiteY77" fmla="*/ 5165584 h 6250127"/>
                <a:gd name="connsiteX78" fmla="*/ 76345 w 5535001"/>
                <a:gd name="connsiteY78" fmla="*/ 5111167 h 6250127"/>
                <a:gd name="connsiteX79" fmla="*/ 26407 w 5535001"/>
                <a:gd name="connsiteY79" fmla="*/ 5056413 h 6250127"/>
                <a:gd name="connsiteX80" fmla="*/ 0 w 5535001"/>
                <a:gd name="connsiteY80" fmla="*/ 5024776 h 6250127"/>
                <a:gd name="connsiteX81" fmla="*/ 0 w 5535001"/>
                <a:gd name="connsiteY81" fmla="*/ 4492798 h 6250127"/>
                <a:gd name="connsiteX82" fmla="*/ 28534 w 5535001"/>
                <a:gd name="connsiteY82" fmla="*/ 4537879 h 6250127"/>
                <a:gd name="connsiteX83" fmla="*/ 66604 w 5535001"/>
                <a:gd name="connsiteY83" fmla="*/ 4592745 h 6250127"/>
                <a:gd name="connsiteX84" fmla="*/ 104114 w 5535001"/>
                <a:gd name="connsiteY84" fmla="*/ 4647834 h 6250127"/>
                <a:gd name="connsiteX85" fmla="*/ 143751 w 5535001"/>
                <a:gd name="connsiteY85" fmla="*/ 4701580 h 6250127"/>
                <a:gd name="connsiteX86" fmla="*/ 182717 w 5535001"/>
                <a:gd name="connsiteY86" fmla="*/ 4755773 h 6250127"/>
                <a:gd name="connsiteX87" fmla="*/ 223810 w 5535001"/>
                <a:gd name="connsiteY87" fmla="*/ 4808399 h 6250127"/>
                <a:gd name="connsiteX88" fmla="*/ 264679 w 5535001"/>
                <a:gd name="connsiteY88" fmla="*/ 4861249 h 6250127"/>
                <a:gd name="connsiteX89" fmla="*/ 307788 w 5535001"/>
                <a:gd name="connsiteY89" fmla="*/ 4912420 h 6250127"/>
                <a:gd name="connsiteX90" fmla="*/ 351232 w 5535001"/>
                <a:gd name="connsiteY90" fmla="*/ 4963254 h 6250127"/>
                <a:gd name="connsiteX91" fmla="*/ 397028 w 5535001"/>
                <a:gd name="connsiteY91" fmla="*/ 5012185 h 6250127"/>
                <a:gd name="connsiteX92" fmla="*/ 443496 w 5535001"/>
                <a:gd name="connsiteY92" fmla="*/ 5060444 h 6250127"/>
                <a:gd name="connsiteX93" fmla="*/ 455140 w 5535001"/>
                <a:gd name="connsiteY93" fmla="*/ 5072537 h 6250127"/>
                <a:gd name="connsiteX94" fmla="*/ 467345 w 5535001"/>
                <a:gd name="connsiteY94" fmla="*/ 5083958 h 6250127"/>
                <a:gd name="connsiteX95" fmla="*/ 491755 w 5535001"/>
                <a:gd name="connsiteY95" fmla="*/ 5106912 h 6250127"/>
                <a:gd name="connsiteX96" fmla="*/ 540686 w 5535001"/>
                <a:gd name="connsiteY96" fmla="*/ 5152819 h 6250127"/>
                <a:gd name="connsiteX97" fmla="*/ 552890 w 5535001"/>
                <a:gd name="connsiteY97" fmla="*/ 5164353 h 6250127"/>
                <a:gd name="connsiteX98" fmla="*/ 565655 w 5535001"/>
                <a:gd name="connsiteY98" fmla="*/ 5175214 h 6250127"/>
                <a:gd name="connsiteX99" fmla="*/ 591072 w 5535001"/>
                <a:gd name="connsiteY99" fmla="*/ 5197048 h 6250127"/>
                <a:gd name="connsiteX100" fmla="*/ 694197 w 5535001"/>
                <a:gd name="connsiteY100" fmla="*/ 5283041 h 6250127"/>
                <a:gd name="connsiteX101" fmla="*/ 1146221 w 5535001"/>
                <a:gd name="connsiteY101" fmla="*/ 5573716 h 6250127"/>
                <a:gd name="connsiteX102" fmla="*/ 1650982 w 5535001"/>
                <a:gd name="connsiteY102" fmla="*/ 5758130 h 6250127"/>
                <a:gd name="connsiteX103" fmla="*/ 1716485 w 5535001"/>
                <a:gd name="connsiteY103" fmla="*/ 5772798 h 6250127"/>
                <a:gd name="connsiteX104" fmla="*/ 1782211 w 5535001"/>
                <a:gd name="connsiteY104" fmla="*/ 5786235 h 6250127"/>
                <a:gd name="connsiteX105" fmla="*/ 1848386 w 5535001"/>
                <a:gd name="connsiteY105" fmla="*/ 5796984 h 6250127"/>
                <a:gd name="connsiteX106" fmla="*/ 1881417 w 5535001"/>
                <a:gd name="connsiteY106" fmla="*/ 5802359 h 6250127"/>
                <a:gd name="connsiteX107" fmla="*/ 1914560 w 5535001"/>
                <a:gd name="connsiteY107" fmla="*/ 5807061 h 6250127"/>
                <a:gd name="connsiteX108" fmla="*/ 2047469 w 5535001"/>
                <a:gd name="connsiteY108" fmla="*/ 5821282 h 6250127"/>
                <a:gd name="connsiteX109" fmla="*/ 2180601 w 5535001"/>
                <a:gd name="connsiteY109" fmla="*/ 5828896 h 6250127"/>
                <a:gd name="connsiteX110" fmla="*/ 2313622 w 5535001"/>
                <a:gd name="connsiteY110" fmla="*/ 5830463 h 6250127"/>
                <a:gd name="connsiteX111" fmla="*/ 2380021 w 5535001"/>
                <a:gd name="connsiteY111" fmla="*/ 5828448 h 6250127"/>
                <a:gd name="connsiteX112" fmla="*/ 2446195 w 5535001"/>
                <a:gd name="connsiteY112" fmla="*/ 5826433 h 6250127"/>
                <a:gd name="connsiteX113" fmla="*/ 2513041 w 5535001"/>
                <a:gd name="connsiteY113" fmla="*/ 5822737 h 6250127"/>
                <a:gd name="connsiteX114" fmla="*/ 2580111 w 5535001"/>
                <a:gd name="connsiteY114" fmla="*/ 5818258 h 6250127"/>
                <a:gd name="connsiteX115" fmla="*/ 2613590 w 5535001"/>
                <a:gd name="connsiteY115" fmla="*/ 5816355 h 6250127"/>
                <a:gd name="connsiteX116" fmla="*/ 2646845 w 5535001"/>
                <a:gd name="connsiteY116" fmla="*/ 5813108 h 6250127"/>
                <a:gd name="connsiteX117" fmla="*/ 2713244 w 5535001"/>
                <a:gd name="connsiteY117" fmla="*/ 5806838 h 6250127"/>
                <a:gd name="connsiteX118" fmla="*/ 3230882 w 5535001"/>
                <a:gd name="connsiteY118" fmla="*/ 5721292 h 6250127"/>
                <a:gd name="connsiteX119" fmla="*/ 3720416 w 5535001"/>
                <a:gd name="connsiteY119" fmla="*/ 5556472 h 6250127"/>
                <a:gd name="connsiteX120" fmla="*/ 3837425 w 5535001"/>
                <a:gd name="connsiteY120" fmla="*/ 5499927 h 6250127"/>
                <a:gd name="connsiteX121" fmla="*/ 3951634 w 5535001"/>
                <a:gd name="connsiteY121" fmla="*/ 5436552 h 6250127"/>
                <a:gd name="connsiteX122" fmla="*/ 4007284 w 5535001"/>
                <a:gd name="connsiteY122" fmla="*/ 5401841 h 6250127"/>
                <a:gd name="connsiteX123" fmla="*/ 4035164 w 5535001"/>
                <a:gd name="connsiteY123" fmla="*/ 5384374 h 6250127"/>
                <a:gd name="connsiteX124" fmla="*/ 4049049 w 5535001"/>
                <a:gd name="connsiteY124" fmla="*/ 5375640 h 6250127"/>
                <a:gd name="connsiteX125" fmla="*/ 4062485 w 5535001"/>
                <a:gd name="connsiteY125" fmla="*/ 5366123 h 6250127"/>
                <a:gd name="connsiteX126" fmla="*/ 4116567 w 5535001"/>
                <a:gd name="connsiteY126" fmla="*/ 5328277 h 6250127"/>
                <a:gd name="connsiteX127" fmla="*/ 4169976 w 5535001"/>
                <a:gd name="connsiteY127" fmla="*/ 5289199 h 6250127"/>
                <a:gd name="connsiteX128" fmla="*/ 4222042 w 5535001"/>
                <a:gd name="connsiteY128" fmla="*/ 5247994 h 6250127"/>
                <a:gd name="connsiteX129" fmla="*/ 4273213 w 5535001"/>
                <a:gd name="connsiteY129" fmla="*/ 5205558 h 6250127"/>
                <a:gd name="connsiteX130" fmla="*/ 4323151 w 5535001"/>
                <a:gd name="connsiteY130" fmla="*/ 5161329 h 6250127"/>
                <a:gd name="connsiteX131" fmla="*/ 4371971 w 5535001"/>
                <a:gd name="connsiteY131" fmla="*/ 5116093 h 6250127"/>
                <a:gd name="connsiteX132" fmla="*/ 4546868 w 5535001"/>
                <a:gd name="connsiteY132" fmla="*/ 4924400 h 6250127"/>
                <a:gd name="connsiteX133" fmla="*/ 4675634 w 5535001"/>
                <a:gd name="connsiteY133" fmla="*/ 4715352 h 6250127"/>
                <a:gd name="connsiteX134" fmla="*/ 4700155 w 5535001"/>
                <a:gd name="connsiteY134" fmla="*/ 4659255 h 6250127"/>
                <a:gd name="connsiteX135" fmla="*/ 4721206 w 5535001"/>
                <a:gd name="connsiteY135" fmla="*/ 4600135 h 6250127"/>
                <a:gd name="connsiteX136" fmla="*/ 4740465 w 5535001"/>
                <a:gd name="connsiteY136" fmla="*/ 4538887 h 6250127"/>
                <a:gd name="connsiteX137" fmla="*/ 4758492 w 5535001"/>
                <a:gd name="connsiteY137" fmla="*/ 4475848 h 6250127"/>
                <a:gd name="connsiteX138" fmla="*/ 4891288 w 5535001"/>
                <a:gd name="connsiteY138" fmla="*/ 3930329 h 6250127"/>
                <a:gd name="connsiteX139" fmla="*/ 5066298 w 5535001"/>
                <a:gd name="connsiteY139" fmla="*/ 3382235 h 6250127"/>
                <a:gd name="connsiteX140" fmla="*/ 5156994 w 5535001"/>
                <a:gd name="connsiteY140" fmla="*/ 2898635 h 6250127"/>
                <a:gd name="connsiteX141" fmla="*/ 5083317 w 5535001"/>
                <a:gd name="connsiteY141" fmla="*/ 2402047 h 6250127"/>
                <a:gd name="connsiteX142" fmla="*/ 4871022 w 5535001"/>
                <a:gd name="connsiteY142" fmla="*/ 1926958 h 6250127"/>
                <a:gd name="connsiteX143" fmla="*/ 4727028 w 5535001"/>
                <a:gd name="connsiteY143" fmla="*/ 1703577 h 6250127"/>
                <a:gd name="connsiteX144" fmla="*/ 4563776 w 5535001"/>
                <a:gd name="connsiteY144" fmla="*/ 1490834 h 6250127"/>
                <a:gd name="connsiteX145" fmla="*/ 4370291 w 5535001"/>
                <a:gd name="connsiteY145" fmla="*/ 1300596 h 6250127"/>
                <a:gd name="connsiteX146" fmla="*/ 4266046 w 5535001"/>
                <a:gd name="connsiteY146" fmla="*/ 1214491 h 6250127"/>
                <a:gd name="connsiteX147" fmla="*/ 4212973 w 5535001"/>
                <a:gd name="connsiteY147" fmla="*/ 1173062 h 6250127"/>
                <a:gd name="connsiteX148" fmla="*/ 4157995 w 5535001"/>
                <a:gd name="connsiteY148" fmla="*/ 1134545 h 6250127"/>
                <a:gd name="connsiteX149" fmla="*/ 3697126 w 5535001"/>
                <a:gd name="connsiteY149" fmla="*/ 881044 h 6250127"/>
                <a:gd name="connsiteX150" fmla="*/ 3637670 w 5535001"/>
                <a:gd name="connsiteY150" fmla="*/ 856747 h 6250127"/>
                <a:gd name="connsiteX151" fmla="*/ 3608222 w 5535001"/>
                <a:gd name="connsiteY151" fmla="*/ 844318 h 6250127"/>
                <a:gd name="connsiteX152" fmla="*/ 3578214 w 5535001"/>
                <a:gd name="connsiteY152" fmla="*/ 833457 h 6250127"/>
                <a:gd name="connsiteX153" fmla="*/ 3518309 w 5535001"/>
                <a:gd name="connsiteY153" fmla="*/ 812294 h 6250127"/>
                <a:gd name="connsiteX154" fmla="*/ 3503417 w 5535001"/>
                <a:gd name="connsiteY154" fmla="*/ 806920 h 6250127"/>
                <a:gd name="connsiteX155" fmla="*/ 3489533 w 5535001"/>
                <a:gd name="connsiteY155" fmla="*/ 799642 h 6250127"/>
                <a:gd name="connsiteX156" fmla="*/ 3460869 w 5535001"/>
                <a:gd name="connsiteY156" fmla="*/ 787101 h 6250127"/>
                <a:gd name="connsiteX157" fmla="*/ 3402980 w 5535001"/>
                <a:gd name="connsiteY157" fmla="*/ 763475 h 6250127"/>
                <a:gd name="connsiteX158" fmla="*/ 3374092 w 5535001"/>
                <a:gd name="connsiteY158" fmla="*/ 751606 h 6250127"/>
                <a:gd name="connsiteX159" fmla="*/ 3344980 w 5535001"/>
                <a:gd name="connsiteY159" fmla="*/ 740409 h 6250127"/>
                <a:gd name="connsiteX160" fmla="*/ 3226627 w 5535001"/>
                <a:gd name="connsiteY160" fmla="*/ 700772 h 6250127"/>
                <a:gd name="connsiteX161" fmla="*/ 2735750 w 5535001"/>
                <a:gd name="connsiteY161" fmla="*/ 614667 h 6250127"/>
                <a:gd name="connsiteX162" fmla="*/ 2673158 w 5535001"/>
                <a:gd name="connsiteY162" fmla="*/ 610412 h 6250127"/>
                <a:gd name="connsiteX163" fmla="*/ 2610119 w 5535001"/>
                <a:gd name="connsiteY163" fmla="*/ 609628 h 6250127"/>
                <a:gd name="connsiteX164" fmla="*/ 2547080 w 5535001"/>
                <a:gd name="connsiteY164" fmla="*/ 608620 h 6250127"/>
                <a:gd name="connsiteX165" fmla="*/ 2516400 w 5535001"/>
                <a:gd name="connsiteY165" fmla="*/ 608844 h 6250127"/>
                <a:gd name="connsiteX166" fmla="*/ 2486280 w 5535001"/>
                <a:gd name="connsiteY166" fmla="*/ 609740 h 6250127"/>
                <a:gd name="connsiteX167" fmla="*/ 2426376 w 5535001"/>
                <a:gd name="connsiteY167" fmla="*/ 613099 h 6250127"/>
                <a:gd name="connsiteX168" fmla="*/ 2366920 w 5535001"/>
                <a:gd name="connsiteY168" fmla="*/ 618474 h 6250127"/>
                <a:gd name="connsiteX169" fmla="*/ 2337248 w 5535001"/>
                <a:gd name="connsiteY169" fmla="*/ 621497 h 6250127"/>
                <a:gd name="connsiteX170" fmla="*/ 2307800 w 5535001"/>
                <a:gd name="connsiteY170" fmla="*/ 625528 h 6250127"/>
                <a:gd name="connsiteX171" fmla="*/ 2278351 w 5535001"/>
                <a:gd name="connsiteY171" fmla="*/ 629559 h 6250127"/>
                <a:gd name="connsiteX172" fmla="*/ 2249127 w 5535001"/>
                <a:gd name="connsiteY172" fmla="*/ 634710 h 6250127"/>
                <a:gd name="connsiteX173" fmla="*/ 1796096 w 5535001"/>
                <a:gd name="connsiteY173" fmla="*/ 781726 h 6250127"/>
                <a:gd name="connsiteX174" fmla="*/ 1370833 w 5535001"/>
                <a:gd name="connsiteY174" fmla="*/ 1048663 h 6250127"/>
                <a:gd name="connsiteX175" fmla="*/ 959790 w 5535001"/>
                <a:gd name="connsiteY175" fmla="*/ 1390844 h 6250127"/>
                <a:gd name="connsiteX176" fmla="*/ 749062 w 5535001"/>
                <a:gd name="connsiteY176" fmla="*/ 1577611 h 6250127"/>
                <a:gd name="connsiteX177" fmla="*/ 524786 w 5535001"/>
                <a:gd name="connsiteY177" fmla="*/ 1763145 h 6250127"/>
                <a:gd name="connsiteX178" fmla="*/ 84071 w 5535001"/>
                <a:gd name="connsiteY178" fmla="*/ 2098496 h 6250127"/>
                <a:gd name="connsiteX179" fmla="*/ 0 w 5535001"/>
                <a:gd name="connsiteY179" fmla="*/ 2168094 h 6250127"/>
                <a:gd name="connsiteX180" fmla="*/ 0 w 5535001"/>
                <a:gd name="connsiteY180" fmla="*/ 1576676 h 6250127"/>
                <a:gd name="connsiteX181" fmla="*/ 174655 w 5535001"/>
                <a:gd name="connsiteY181" fmla="*/ 1387597 h 6250127"/>
                <a:gd name="connsiteX182" fmla="*/ 363661 w 5535001"/>
                <a:gd name="connsiteY182" fmla="*/ 1188626 h 6250127"/>
                <a:gd name="connsiteX183" fmla="*/ 458052 w 5535001"/>
                <a:gd name="connsiteY183" fmla="*/ 1086397 h 6250127"/>
                <a:gd name="connsiteX184" fmla="*/ 557257 w 5535001"/>
                <a:gd name="connsiteY184" fmla="*/ 981593 h 6250127"/>
                <a:gd name="connsiteX185" fmla="*/ 994165 w 5535001"/>
                <a:gd name="connsiteY185" fmla="*/ 578389 h 6250127"/>
                <a:gd name="connsiteX186" fmla="*/ 1520873 w 5535001"/>
                <a:gd name="connsiteY186" fmla="*/ 237215 h 6250127"/>
                <a:gd name="connsiteX187" fmla="*/ 2141748 w 5535001"/>
                <a:gd name="connsiteY187" fmla="*/ 31190 h 6250127"/>
                <a:gd name="connsiteX188" fmla="*/ 2182505 w 5535001"/>
                <a:gd name="connsiteY188" fmla="*/ 24360 h 6250127"/>
                <a:gd name="connsiteX189" fmla="*/ 2223374 w 5535001"/>
                <a:gd name="connsiteY189" fmla="*/ 18873 h 6250127"/>
                <a:gd name="connsiteX190" fmla="*/ 2264355 w 5535001"/>
                <a:gd name="connsiteY190" fmla="*/ 13611 h 6250127"/>
                <a:gd name="connsiteX191" fmla="*/ 2305336 w 5535001"/>
                <a:gd name="connsiteY191" fmla="*/ 9580 h 6250127"/>
                <a:gd name="connsiteX192" fmla="*/ 2387410 w 5535001"/>
                <a:gd name="connsiteY192" fmla="*/ 3645 h 6250127"/>
                <a:gd name="connsiteX193" fmla="*/ 2469373 w 5535001"/>
                <a:gd name="connsiteY193" fmla="*/ 622 h 6250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</a:cxnLst>
              <a:rect l="l" t="t" r="r" b="b"/>
              <a:pathLst>
                <a:path w="5535001" h="6250127">
                  <a:moveTo>
                    <a:pt x="2510242" y="174"/>
                  </a:moveTo>
                  <a:cubicBezTo>
                    <a:pt x="2523902" y="-50"/>
                    <a:pt x="2537562" y="-162"/>
                    <a:pt x="2550551" y="510"/>
                  </a:cubicBezTo>
                  <a:lnTo>
                    <a:pt x="2629490" y="3757"/>
                  </a:lnTo>
                  <a:lnTo>
                    <a:pt x="2708317" y="7229"/>
                  </a:lnTo>
                  <a:cubicBezTo>
                    <a:pt x="2734630" y="8572"/>
                    <a:pt x="2760943" y="12155"/>
                    <a:pt x="2787256" y="14619"/>
                  </a:cubicBezTo>
                  <a:cubicBezTo>
                    <a:pt x="2997536" y="34885"/>
                    <a:pt x="3207144" y="77994"/>
                    <a:pt x="3408467" y="145064"/>
                  </a:cubicBezTo>
                  <a:lnTo>
                    <a:pt x="3557723" y="199593"/>
                  </a:lnTo>
                  <a:cubicBezTo>
                    <a:pt x="3570264" y="203848"/>
                    <a:pt x="3582245" y="209447"/>
                    <a:pt x="3594337" y="214597"/>
                  </a:cubicBezTo>
                  <a:lnTo>
                    <a:pt x="3630616" y="230385"/>
                  </a:lnTo>
                  <a:lnTo>
                    <a:pt x="3703172" y="262073"/>
                  </a:lnTo>
                  <a:cubicBezTo>
                    <a:pt x="3715265" y="267335"/>
                    <a:pt x="3727358" y="272598"/>
                    <a:pt x="3739003" y="278756"/>
                  </a:cubicBezTo>
                  <a:cubicBezTo>
                    <a:pt x="3744937" y="281667"/>
                    <a:pt x="3750984" y="284131"/>
                    <a:pt x="3756806" y="287266"/>
                  </a:cubicBezTo>
                  <a:cubicBezTo>
                    <a:pt x="3762517" y="290513"/>
                    <a:pt x="3768115" y="294208"/>
                    <a:pt x="3773714" y="297567"/>
                  </a:cubicBezTo>
                  <a:lnTo>
                    <a:pt x="3840784" y="339332"/>
                  </a:lnTo>
                  <a:cubicBezTo>
                    <a:pt x="3851869" y="346386"/>
                    <a:pt x="3863290" y="352881"/>
                    <a:pt x="3873927" y="360495"/>
                  </a:cubicBezTo>
                  <a:lnTo>
                    <a:pt x="3906062" y="383001"/>
                  </a:lnTo>
                  <a:lnTo>
                    <a:pt x="3969662" y="428572"/>
                  </a:lnTo>
                  <a:cubicBezTo>
                    <a:pt x="4137281" y="552188"/>
                    <a:pt x="4285417" y="693270"/>
                    <a:pt x="4423029" y="837600"/>
                  </a:cubicBezTo>
                  <a:cubicBezTo>
                    <a:pt x="4440160" y="855739"/>
                    <a:pt x="4457404" y="873766"/>
                    <a:pt x="4474647" y="891569"/>
                  </a:cubicBezTo>
                  <a:lnTo>
                    <a:pt x="4524250" y="946883"/>
                  </a:lnTo>
                  <a:lnTo>
                    <a:pt x="4573965" y="1001748"/>
                  </a:lnTo>
                  <a:cubicBezTo>
                    <a:pt x="4590760" y="1019887"/>
                    <a:pt x="4605988" y="1039146"/>
                    <a:pt x="4622224" y="1057509"/>
                  </a:cubicBezTo>
                  <a:cubicBezTo>
                    <a:pt x="4653911" y="1094907"/>
                    <a:pt x="4686831" y="1131409"/>
                    <a:pt x="4717510" y="1169143"/>
                  </a:cubicBezTo>
                  <a:cubicBezTo>
                    <a:pt x="4733186" y="1187730"/>
                    <a:pt x="4748862" y="1206430"/>
                    <a:pt x="4764986" y="1224681"/>
                  </a:cubicBezTo>
                  <a:cubicBezTo>
                    <a:pt x="4780886" y="1243044"/>
                    <a:pt x="4797233" y="1261071"/>
                    <a:pt x="4813021" y="1279994"/>
                  </a:cubicBezTo>
                  <a:cubicBezTo>
                    <a:pt x="4877292" y="1354230"/>
                    <a:pt x="4941339" y="1428914"/>
                    <a:pt x="5001915" y="1506846"/>
                  </a:cubicBezTo>
                  <a:cubicBezTo>
                    <a:pt x="5062603" y="1584665"/>
                    <a:pt x="5118252" y="1666739"/>
                    <a:pt x="5170542" y="1751165"/>
                  </a:cubicBezTo>
                  <a:cubicBezTo>
                    <a:pt x="5274898" y="1920240"/>
                    <a:pt x="5363579" y="2101295"/>
                    <a:pt x="5428969" y="2293660"/>
                  </a:cubicBezTo>
                  <a:cubicBezTo>
                    <a:pt x="5494136" y="2485801"/>
                    <a:pt x="5533102" y="2690819"/>
                    <a:pt x="5534893" y="2899307"/>
                  </a:cubicBezTo>
                  <a:cubicBezTo>
                    <a:pt x="5536124" y="3003439"/>
                    <a:pt x="5526831" y="3108132"/>
                    <a:pt x="5508804" y="3211144"/>
                  </a:cubicBezTo>
                  <a:cubicBezTo>
                    <a:pt x="5490441" y="3314157"/>
                    <a:pt x="5462336" y="3415490"/>
                    <a:pt x="5426282" y="3513352"/>
                  </a:cubicBezTo>
                  <a:cubicBezTo>
                    <a:pt x="5363355" y="3684890"/>
                    <a:pt x="5302219" y="3856428"/>
                    <a:pt x="5248250" y="4030542"/>
                  </a:cubicBezTo>
                  <a:lnTo>
                    <a:pt x="5208612" y="4161771"/>
                  </a:lnTo>
                  <a:lnTo>
                    <a:pt x="5170318" y="4294680"/>
                  </a:lnTo>
                  <a:lnTo>
                    <a:pt x="5132248" y="4430164"/>
                  </a:lnTo>
                  <a:lnTo>
                    <a:pt x="5112765" y="4498914"/>
                  </a:lnTo>
                  <a:lnTo>
                    <a:pt x="5091715" y="4569119"/>
                  </a:lnTo>
                  <a:cubicBezTo>
                    <a:pt x="5085221" y="4592297"/>
                    <a:pt x="5076823" y="4616482"/>
                    <a:pt x="5068985" y="4640220"/>
                  </a:cubicBezTo>
                  <a:cubicBezTo>
                    <a:pt x="5060699" y="4664182"/>
                    <a:pt x="5053981" y="4687807"/>
                    <a:pt x="5043904" y="4712105"/>
                  </a:cubicBezTo>
                  <a:lnTo>
                    <a:pt x="5015799" y="4784438"/>
                  </a:lnTo>
                  <a:cubicBezTo>
                    <a:pt x="5005274" y="4808511"/>
                    <a:pt x="4993965" y="4832473"/>
                    <a:pt x="4982880" y="4856435"/>
                  </a:cubicBezTo>
                  <a:cubicBezTo>
                    <a:pt x="4936524" y="4951273"/>
                    <a:pt x="4881099" y="5044096"/>
                    <a:pt x="4817276" y="5125275"/>
                  </a:cubicBezTo>
                  <a:cubicBezTo>
                    <a:pt x="4755244" y="5208805"/>
                    <a:pt x="4686943" y="5282817"/>
                    <a:pt x="4618753" y="5355374"/>
                  </a:cubicBezTo>
                  <a:cubicBezTo>
                    <a:pt x="4602069" y="5374073"/>
                    <a:pt x="4584154" y="5391092"/>
                    <a:pt x="4566575" y="5408560"/>
                  </a:cubicBezTo>
                  <a:lnTo>
                    <a:pt x="4513837" y="5461186"/>
                  </a:lnTo>
                  <a:cubicBezTo>
                    <a:pt x="4496593" y="5479101"/>
                    <a:pt x="4477894" y="5495560"/>
                    <a:pt x="4459531" y="5512580"/>
                  </a:cubicBezTo>
                  <a:lnTo>
                    <a:pt x="4404554" y="5563526"/>
                  </a:lnTo>
                  <a:cubicBezTo>
                    <a:pt x="4386527" y="5580770"/>
                    <a:pt x="4366932" y="5596670"/>
                    <a:pt x="4348009" y="5613017"/>
                  </a:cubicBezTo>
                  <a:lnTo>
                    <a:pt x="4290568" y="5661948"/>
                  </a:lnTo>
                  <a:lnTo>
                    <a:pt x="4276124" y="5674153"/>
                  </a:lnTo>
                  <a:lnTo>
                    <a:pt x="4261120" y="5685798"/>
                  </a:lnTo>
                  <a:lnTo>
                    <a:pt x="4231112" y="5708976"/>
                  </a:lnTo>
                  <a:lnTo>
                    <a:pt x="4170984" y="5755443"/>
                  </a:lnTo>
                  <a:cubicBezTo>
                    <a:pt x="4130227" y="5785563"/>
                    <a:pt x="4087790" y="5813892"/>
                    <a:pt x="4046025" y="5843228"/>
                  </a:cubicBezTo>
                  <a:cubicBezTo>
                    <a:pt x="4002917" y="5870437"/>
                    <a:pt x="3959248" y="5897309"/>
                    <a:pt x="3915356" y="5923735"/>
                  </a:cubicBezTo>
                  <a:cubicBezTo>
                    <a:pt x="3737659" y="6026299"/>
                    <a:pt x="3544847" y="6106022"/>
                    <a:pt x="3346323" y="6158872"/>
                  </a:cubicBezTo>
                  <a:cubicBezTo>
                    <a:pt x="3147800" y="6211946"/>
                    <a:pt x="2944462" y="6239714"/>
                    <a:pt x="2743476" y="6247328"/>
                  </a:cubicBezTo>
                  <a:lnTo>
                    <a:pt x="2668120" y="6249344"/>
                  </a:lnTo>
                  <a:lnTo>
                    <a:pt x="2630498" y="6250127"/>
                  </a:lnTo>
                  <a:lnTo>
                    <a:pt x="2592988" y="6249568"/>
                  </a:lnTo>
                  <a:lnTo>
                    <a:pt x="2518080" y="6247777"/>
                  </a:lnTo>
                  <a:cubicBezTo>
                    <a:pt x="2493110" y="6247105"/>
                    <a:pt x="2468365" y="6246881"/>
                    <a:pt x="2442948" y="6244529"/>
                  </a:cubicBezTo>
                  <a:cubicBezTo>
                    <a:pt x="2392337" y="6240722"/>
                    <a:pt x="2341950" y="6237699"/>
                    <a:pt x="2291676" y="6232213"/>
                  </a:cubicBezTo>
                  <a:lnTo>
                    <a:pt x="2141412" y="6212394"/>
                  </a:lnTo>
                  <a:lnTo>
                    <a:pt x="1992715" y="6184961"/>
                  </a:lnTo>
                  <a:cubicBezTo>
                    <a:pt x="1943561" y="6173988"/>
                    <a:pt x="1894630" y="6162231"/>
                    <a:pt x="1845811" y="6151034"/>
                  </a:cubicBezTo>
                  <a:cubicBezTo>
                    <a:pt x="1797215" y="6138829"/>
                    <a:pt x="1749180" y="6123938"/>
                    <a:pt x="1701033" y="6110724"/>
                  </a:cubicBezTo>
                  <a:cubicBezTo>
                    <a:pt x="1676847" y="6104566"/>
                    <a:pt x="1653334" y="6095833"/>
                    <a:pt x="1629484" y="6088219"/>
                  </a:cubicBezTo>
                  <a:lnTo>
                    <a:pt x="1558383" y="6064929"/>
                  </a:lnTo>
                  <a:cubicBezTo>
                    <a:pt x="1369713" y="6000210"/>
                    <a:pt x="1186978" y="5921271"/>
                    <a:pt x="1011968" y="5828896"/>
                  </a:cubicBezTo>
                  <a:cubicBezTo>
                    <a:pt x="837071" y="5736408"/>
                    <a:pt x="668556" y="5631940"/>
                    <a:pt x="511237" y="5512356"/>
                  </a:cubicBezTo>
                  <a:cubicBezTo>
                    <a:pt x="471152" y="5483468"/>
                    <a:pt x="433642" y="5451220"/>
                    <a:pt x="395572" y="5419757"/>
                  </a:cubicBezTo>
                  <a:cubicBezTo>
                    <a:pt x="356831" y="5388965"/>
                    <a:pt x="321112" y="5354926"/>
                    <a:pt x="284722" y="5321559"/>
                  </a:cubicBezTo>
                  <a:lnTo>
                    <a:pt x="257513" y="5296477"/>
                  </a:lnTo>
                  <a:lnTo>
                    <a:pt x="243853" y="5283937"/>
                  </a:lnTo>
                  <a:lnTo>
                    <a:pt x="230752" y="5270836"/>
                  </a:lnTo>
                  <a:lnTo>
                    <a:pt x="178574" y="5218322"/>
                  </a:lnTo>
                  <a:cubicBezTo>
                    <a:pt x="161331" y="5200631"/>
                    <a:pt x="143191" y="5183948"/>
                    <a:pt x="126508" y="5165584"/>
                  </a:cubicBezTo>
                  <a:lnTo>
                    <a:pt x="76345" y="5111167"/>
                  </a:lnTo>
                  <a:cubicBezTo>
                    <a:pt x="59774" y="5092916"/>
                    <a:pt x="42530" y="5075112"/>
                    <a:pt x="26407" y="5056413"/>
                  </a:cubicBezTo>
                  <a:lnTo>
                    <a:pt x="0" y="5024776"/>
                  </a:lnTo>
                  <a:lnTo>
                    <a:pt x="0" y="4492798"/>
                  </a:lnTo>
                  <a:lnTo>
                    <a:pt x="28534" y="4537879"/>
                  </a:lnTo>
                  <a:cubicBezTo>
                    <a:pt x="41299" y="4556130"/>
                    <a:pt x="54175" y="4574382"/>
                    <a:pt x="66604" y="4592745"/>
                  </a:cubicBezTo>
                  <a:lnTo>
                    <a:pt x="104114" y="4647834"/>
                  </a:lnTo>
                  <a:lnTo>
                    <a:pt x="143751" y="4701580"/>
                  </a:lnTo>
                  <a:cubicBezTo>
                    <a:pt x="156964" y="4719495"/>
                    <a:pt x="169728" y="4737746"/>
                    <a:pt x="182717" y="4755773"/>
                  </a:cubicBezTo>
                  <a:lnTo>
                    <a:pt x="223810" y="4808399"/>
                  </a:lnTo>
                  <a:lnTo>
                    <a:pt x="264679" y="4861249"/>
                  </a:lnTo>
                  <a:cubicBezTo>
                    <a:pt x="278563" y="4878717"/>
                    <a:pt x="293455" y="4895288"/>
                    <a:pt x="307788" y="4912420"/>
                  </a:cubicBezTo>
                  <a:lnTo>
                    <a:pt x="351232" y="4963254"/>
                  </a:lnTo>
                  <a:cubicBezTo>
                    <a:pt x="365788" y="4980162"/>
                    <a:pt x="381688" y="4995837"/>
                    <a:pt x="397028" y="5012185"/>
                  </a:cubicBezTo>
                  <a:lnTo>
                    <a:pt x="443496" y="5060444"/>
                  </a:lnTo>
                  <a:lnTo>
                    <a:pt x="455140" y="5072537"/>
                  </a:lnTo>
                  <a:lnTo>
                    <a:pt x="467345" y="5083958"/>
                  </a:lnTo>
                  <a:lnTo>
                    <a:pt x="491755" y="5106912"/>
                  </a:lnTo>
                  <a:lnTo>
                    <a:pt x="540686" y="5152819"/>
                  </a:lnTo>
                  <a:lnTo>
                    <a:pt x="552890" y="5164353"/>
                  </a:lnTo>
                  <a:lnTo>
                    <a:pt x="565655" y="5175214"/>
                  </a:lnTo>
                  <a:lnTo>
                    <a:pt x="591072" y="5197048"/>
                  </a:lnTo>
                  <a:cubicBezTo>
                    <a:pt x="624999" y="5226160"/>
                    <a:pt x="658366" y="5256056"/>
                    <a:pt x="694197" y="5283041"/>
                  </a:cubicBezTo>
                  <a:cubicBezTo>
                    <a:pt x="834272" y="5394675"/>
                    <a:pt x="985207" y="5493881"/>
                    <a:pt x="1146221" y="5573716"/>
                  </a:cubicBezTo>
                  <a:cubicBezTo>
                    <a:pt x="1307122" y="5653774"/>
                    <a:pt x="1476869" y="5715918"/>
                    <a:pt x="1650982" y="5758130"/>
                  </a:cubicBezTo>
                  <a:lnTo>
                    <a:pt x="1716485" y="5772798"/>
                  </a:lnTo>
                  <a:cubicBezTo>
                    <a:pt x="1738431" y="5777390"/>
                    <a:pt x="1759929" y="5783100"/>
                    <a:pt x="1782211" y="5786235"/>
                  </a:cubicBezTo>
                  <a:lnTo>
                    <a:pt x="1848386" y="5796984"/>
                  </a:lnTo>
                  <a:lnTo>
                    <a:pt x="1881417" y="5802359"/>
                  </a:lnTo>
                  <a:cubicBezTo>
                    <a:pt x="1892390" y="5804151"/>
                    <a:pt x="1903363" y="5806054"/>
                    <a:pt x="1914560" y="5807061"/>
                  </a:cubicBezTo>
                  <a:cubicBezTo>
                    <a:pt x="1959012" y="5811765"/>
                    <a:pt x="2003241" y="5817251"/>
                    <a:pt x="2047469" y="5821282"/>
                  </a:cubicBezTo>
                  <a:lnTo>
                    <a:pt x="2180601" y="5828896"/>
                  </a:lnTo>
                  <a:lnTo>
                    <a:pt x="2313622" y="5830463"/>
                  </a:lnTo>
                  <a:cubicBezTo>
                    <a:pt x="2335680" y="5830799"/>
                    <a:pt x="2357962" y="5829008"/>
                    <a:pt x="2380021" y="5828448"/>
                  </a:cubicBezTo>
                  <a:lnTo>
                    <a:pt x="2446195" y="5826433"/>
                  </a:lnTo>
                  <a:cubicBezTo>
                    <a:pt x="2468029" y="5826208"/>
                    <a:pt x="2490647" y="5824193"/>
                    <a:pt x="2513041" y="5822737"/>
                  </a:cubicBezTo>
                  <a:lnTo>
                    <a:pt x="2580111" y="5818258"/>
                  </a:lnTo>
                  <a:lnTo>
                    <a:pt x="2613590" y="5816355"/>
                  </a:lnTo>
                  <a:lnTo>
                    <a:pt x="2646845" y="5813108"/>
                  </a:lnTo>
                  <a:cubicBezTo>
                    <a:pt x="2669016" y="5810869"/>
                    <a:pt x="2691074" y="5808741"/>
                    <a:pt x="2713244" y="5806838"/>
                  </a:cubicBezTo>
                  <a:cubicBezTo>
                    <a:pt x="2889933" y="5789371"/>
                    <a:pt x="3062815" y="5762050"/>
                    <a:pt x="3230882" y="5721292"/>
                  </a:cubicBezTo>
                  <a:cubicBezTo>
                    <a:pt x="3398837" y="5680423"/>
                    <a:pt x="3562426" y="5626902"/>
                    <a:pt x="3720416" y="5556472"/>
                  </a:cubicBezTo>
                  <a:cubicBezTo>
                    <a:pt x="3759381" y="5537997"/>
                    <a:pt x="3798347" y="5518962"/>
                    <a:pt x="3837425" y="5499927"/>
                  </a:cubicBezTo>
                  <a:cubicBezTo>
                    <a:pt x="3875271" y="5478765"/>
                    <a:pt x="3913900" y="5458610"/>
                    <a:pt x="3951634" y="5436552"/>
                  </a:cubicBezTo>
                  <a:lnTo>
                    <a:pt x="4007284" y="5401841"/>
                  </a:lnTo>
                  <a:lnTo>
                    <a:pt x="4035164" y="5384374"/>
                  </a:lnTo>
                  <a:lnTo>
                    <a:pt x="4049049" y="5375640"/>
                  </a:lnTo>
                  <a:lnTo>
                    <a:pt x="4062485" y="5366123"/>
                  </a:lnTo>
                  <a:lnTo>
                    <a:pt x="4116567" y="5328277"/>
                  </a:lnTo>
                  <a:cubicBezTo>
                    <a:pt x="4134594" y="5315624"/>
                    <a:pt x="4152957" y="5303420"/>
                    <a:pt x="4169976" y="5289199"/>
                  </a:cubicBezTo>
                  <a:lnTo>
                    <a:pt x="4222042" y="5247994"/>
                  </a:lnTo>
                  <a:cubicBezTo>
                    <a:pt x="4239398" y="5234222"/>
                    <a:pt x="4256865" y="5220562"/>
                    <a:pt x="4273213" y="5205558"/>
                  </a:cubicBezTo>
                  <a:lnTo>
                    <a:pt x="4323151" y="5161329"/>
                  </a:lnTo>
                  <a:cubicBezTo>
                    <a:pt x="4339611" y="5146437"/>
                    <a:pt x="4356631" y="5131881"/>
                    <a:pt x="4371971" y="5116093"/>
                  </a:cubicBezTo>
                  <a:cubicBezTo>
                    <a:pt x="4435457" y="5054398"/>
                    <a:pt x="4496258" y="4991135"/>
                    <a:pt x="4546868" y="4924400"/>
                  </a:cubicBezTo>
                  <a:cubicBezTo>
                    <a:pt x="4600054" y="4858450"/>
                    <a:pt x="4640699" y="4788916"/>
                    <a:pt x="4675634" y="4715352"/>
                  </a:cubicBezTo>
                  <a:lnTo>
                    <a:pt x="4700155" y="4659255"/>
                  </a:lnTo>
                  <a:lnTo>
                    <a:pt x="4721206" y="4600135"/>
                  </a:lnTo>
                  <a:cubicBezTo>
                    <a:pt x="4728707" y="4580988"/>
                    <a:pt x="4733970" y="4559266"/>
                    <a:pt x="4740465" y="4538887"/>
                  </a:cubicBezTo>
                  <a:cubicBezTo>
                    <a:pt x="4746623" y="4518061"/>
                    <a:pt x="4753005" y="4497906"/>
                    <a:pt x="4758492" y="4475848"/>
                  </a:cubicBezTo>
                  <a:cubicBezTo>
                    <a:pt x="4803168" y="4303637"/>
                    <a:pt x="4840902" y="4115080"/>
                    <a:pt x="4891288" y="3930329"/>
                  </a:cubicBezTo>
                  <a:cubicBezTo>
                    <a:pt x="4940891" y="3744906"/>
                    <a:pt x="5000235" y="3562059"/>
                    <a:pt x="5066298" y="3382235"/>
                  </a:cubicBezTo>
                  <a:cubicBezTo>
                    <a:pt x="5124186" y="3226932"/>
                    <a:pt x="5154530" y="3064015"/>
                    <a:pt x="5156994" y="2898635"/>
                  </a:cubicBezTo>
                  <a:cubicBezTo>
                    <a:pt x="5159681" y="2733255"/>
                    <a:pt x="5132920" y="2565636"/>
                    <a:pt x="5083317" y="2402047"/>
                  </a:cubicBezTo>
                  <a:cubicBezTo>
                    <a:pt x="5033938" y="2238123"/>
                    <a:pt x="4960150" y="2079013"/>
                    <a:pt x="4871022" y="1926958"/>
                  </a:cubicBezTo>
                  <a:cubicBezTo>
                    <a:pt x="4826570" y="1850818"/>
                    <a:pt x="4777415" y="1776918"/>
                    <a:pt x="4727028" y="1703577"/>
                  </a:cubicBezTo>
                  <a:cubicBezTo>
                    <a:pt x="4676418" y="1630349"/>
                    <a:pt x="4622784" y="1558464"/>
                    <a:pt x="4563776" y="1490834"/>
                  </a:cubicBezTo>
                  <a:cubicBezTo>
                    <a:pt x="4503647" y="1423764"/>
                    <a:pt x="4439041" y="1359157"/>
                    <a:pt x="4370291" y="1300596"/>
                  </a:cubicBezTo>
                  <a:cubicBezTo>
                    <a:pt x="4336812" y="1270141"/>
                    <a:pt x="4301541" y="1242148"/>
                    <a:pt x="4266046" y="1214491"/>
                  </a:cubicBezTo>
                  <a:cubicBezTo>
                    <a:pt x="4248355" y="1200607"/>
                    <a:pt x="4230776" y="1186611"/>
                    <a:pt x="4212973" y="1173062"/>
                  </a:cubicBezTo>
                  <a:cubicBezTo>
                    <a:pt x="4194722" y="1160074"/>
                    <a:pt x="4176359" y="1147197"/>
                    <a:pt x="4157995" y="1134545"/>
                  </a:cubicBezTo>
                  <a:cubicBezTo>
                    <a:pt x="4011426" y="1031980"/>
                    <a:pt x="3855004" y="948562"/>
                    <a:pt x="3697126" y="881044"/>
                  </a:cubicBezTo>
                  <a:lnTo>
                    <a:pt x="3637670" y="856747"/>
                  </a:lnTo>
                  <a:lnTo>
                    <a:pt x="3608222" y="844318"/>
                  </a:lnTo>
                  <a:cubicBezTo>
                    <a:pt x="3598480" y="840063"/>
                    <a:pt x="3588179" y="837040"/>
                    <a:pt x="3578214" y="833457"/>
                  </a:cubicBezTo>
                  <a:lnTo>
                    <a:pt x="3518309" y="812294"/>
                  </a:lnTo>
                  <a:cubicBezTo>
                    <a:pt x="3513383" y="810503"/>
                    <a:pt x="3508344" y="808823"/>
                    <a:pt x="3503417" y="806920"/>
                  </a:cubicBezTo>
                  <a:cubicBezTo>
                    <a:pt x="3498603" y="804792"/>
                    <a:pt x="3494236" y="801993"/>
                    <a:pt x="3489533" y="799642"/>
                  </a:cubicBezTo>
                  <a:cubicBezTo>
                    <a:pt x="3480240" y="794827"/>
                    <a:pt x="3470498" y="791020"/>
                    <a:pt x="3460869" y="787101"/>
                  </a:cubicBezTo>
                  <a:lnTo>
                    <a:pt x="3402980" y="763475"/>
                  </a:lnTo>
                  <a:lnTo>
                    <a:pt x="3374092" y="751606"/>
                  </a:lnTo>
                  <a:cubicBezTo>
                    <a:pt x="3364462" y="747688"/>
                    <a:pt x="3354945" y="743433"/>
                    <a:pt x="3344980" y="740409"/>
                  </a:cubicBezTo>
                  <a:lnTo>
                    <a:pt x="3226627" y="700772"/>
                  </a:lnTo>
                  <a:cubicBezTo>
                    <a:pt x="3067405" y="652849"/>
                    <a:pt x="2902697" y="625192"/>
                    <a:pt x="2735750" y="614667"/>
                  </a:cubicBezTo>
                  <a:cubicBezTo>
                    <a:pt x="2714811" y="613435"/>
                    <a:pt x="2694209" y="610860"/>
                    <a:pt x="2673158" y="610412"/>
                  </a:cubicBezTo>
                  <a:lnTo>
                    <a:pt x="2610119" y="609628"/>
                  </a:lnTo>
                  <a:lnTo>
                    <a:pt x="2547080" y="608620"/>
                  </a:lnTo>
                  <a:cubicBezTo>
                    <a:pt x="2536443" y="608173"/>
                    <a:pt x="2526365" y="608397"/>
                    <a:pt x="2516400" y="608844"/>
                  </a:cubicBezTo>
                  <a:lnTo>
                    <a:pt x="2486280" y="609740"/>
                  </a:lnTo>
                  <a:cubicBezTo>
                    <a:pt x="2466125" y="609852"/>
                    <a:pt x="2446307" y="611868"/>
                    <a:pt x="2426376" y="613099"/>
                  </a:cubicBezTo>
                  <a:cubicBezTo>
                    <a:pt x="2406333" y="613995"/>
                    <a:pt x="2386627" y="616458"/>
                    <a:pt x="2366920" y="618474"/>
                  </a:cubicBezTo>
                  <a:cubicBezTo>
                    <a:pt x="2357066" y="619482"/>
                    <a:pt x="2347101" y="620153"/>
                    <a:pt x="2337248" y="621497"/>
                  </a:cubicBezTo>
                  <a:lnTo>
                    <a:pt x="2307800" y="625528"/>
                  </a:lnTo>
                  <a:lnTo>
                    <a:pt x="2278351" y="629559"/>
                  </a:lnTo>
                  <a:lnTo>
                    <a:pt x="2249127" y="634710"/>
                  </a:lnTo>
                  <a:cubicBezTo>
                    <a:pt x="2093377" y="661918"/>
                    <a:pt x="1942329" y="710849"/>
                    <a:pt x="1796096" y="781726"/>
                  </a:cubicBezTo>
                  <a:cubicBezTo>
                    <a:pt x="1649751" y="852268"/>
                    <a:pt x="1508892" y="944307"/>
                    <a:pt x="1370833" y="1048663"/>
                  </a:cubicBezTo>
                  <a:cubicBezTo>
                    <a:pt x="1232774" y="1153244"/>
                    <a:pt x="1097290" y="1269917"/>
                    <a:pt x="959790" y="1390844"/>
                  </a:cubicBezTo>
                  <a:lnTo>
                    <a:pt x="749062" y="1577611"/>
                  </a:lnTo>
                  <a:cubicBezTo>
                    <a:pt x="674602" y="1642329"/>
                    <a:pt x="599806" y="1704137"/>
                    <a:pt x="524786" y="1763145"/>
                  </a:cubicBezTo>
                  <a:cubicBezTo>
                    <a:pt x="374858" y="1881498"/>
                    <a:pt x="223810" y="1987422"/>
                    <a:pt x="84071" y="2098496"/>
                  </a:cubicBezTo>
                  <a:lnTo>
                    <a:pt x="0" y="2168094"/>
                  </a:lnTo>
                  <a:lnTo>
                    <a:pt x="0" y="1576676"/>
                  </a:lnTo>
                  <a:lnTo>
                    <a:pt x="174655" y="1387597"/>
                  </a:lnTo>
                  <a:cubicBezTo>
                    <a:pt x="238926" y="1320079"/>
                    <a:pt x="302749" y="1254577"/>
                    <a:pt x="363661" y="1188626"/>
                  </a:cubicBezTo>
                  <a:lnTo>
                    <a:pt x="458052" y="1086397"/>
                  </a:lnTo>
                  <a:cubicBezTo>
                    <a:pt x="490635" y="1051351"/>
                    <a:pt x="523666" y="1016416"/>
                    <a:pt x="557257" y="981593"/>
                  </a:cubicBezTo>
                  <a:cubicBezTo>
                    <a:pt x="691510" y="842414"/>
                    <a:pt x="835055" y="705699"/>
                    <a:pt x="994165" y="578389"/>
                  </a:cubicBezTo>
                  <a:cubicBezTo>
                    <a:pt x="1152939" y="451190"/>
                    <a:pt x="1328060" y="333398"/>
                    <a:pt x="1520873" y="237215"/>
                  </a:cubicBezTo>
                  <a:cubicBezTo>
                    <a:pt x="1713238" y="141033"/>
                    <a:pt x="1924302" y="68028"/>
                    <a:pt x="2141748" y="31190"/>
                  </a:cubicBezTo>
                  <a:lnTo>
                    <a:pt x="2182505" y="24360"/>
                  </a:lnTo>
                  <a:cubicBezTo>
                    <a:pt x="2196165" y="22344"/>
                    <a:pt x="2209826" y="20665"/>
                    <a:pt x="2223374" y="18873"/>
                  </a:cubicBezTo>
                  <a:lnTo>
                    <a:pt x="2264355" y="13611"/>
                  </a:lnTo>
                  <a:cubicBezTo>
                    <a:pt x="2278015" y="11931"/>
                    <a:pt x="2291676" y="10924"/>
                    <a:pt x="2305336" y="9580"/>
                  </a:cubicBezTo>
                  <a:cubicBezTo>
                    <a:pt x="2332657" y="7229"/>
                    <a:pt x="2360090" y="4653"/>
                    <a:pt x="2387410" y="3645"/>
                  </a:cubicBezTo>
                  <a:cubicBezTo>
                    <a:pt x="2414731" y="2414"/>
                    <a:pt x="2442164" y="510"/>
                    <a:pt x="2469373" y="62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63C2C258-78A6-FB5F-4717-7405BF36ED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176241"/>
              <a:ext cx="5646908" cy="6130481"/>
            </a:xfrm>
            <a:custGeom>
              <a:avLst/>
              <a:gdLst>
                <a:gd name="connsiteX0" fmla="*/ 2616837 w 5646908"/>
                <a:gd name="connsiteY0" fmla="*/ 0 h 6130481"/>
                <a:gd name="connsiteX1" fmla="*/ 4918721 w 5646908"/>
                <a:gd name="connsiteY1" fmla="*/ 1134258 h 6130481"/>
                <a:gd name="connsiteX2" fmla="*/ 5539036 w 5646908"/>
                <a:gd name="connsiteY2" fmla="*/ 3362353 h 6130481"/>
                <a:gd name="connsiteX3" fmla="*/ 4712024 w 5646908"/>
                <a:gd name="connsiteY3" fmla="*/ 5293280 h 6130481"/>
                <a:gd name="connsiteX4" fmla="*/ 2547864 w 5646908"/>
                <a:gd name="connsiteY4" fmla="*/ 6130481 h 6130481"/>
                <a:gd name="connsiteX5" fmla="*/ 263223 w 5646908"/>
                <a:gd name="connsiteY5" fmla="*/ 5212325 h 6130481"/>
                <a:gd name="connsiteX6" fmla="*/ 49974 w 5646908"/>
                <a:gd name="connsiteY6" fmla="*/ 4985345 h 6130481"/>
                <a:gd name="connsiteX7" fmla="*/ 0 w 5646908"/>
                <a:gd name="connsiteY7" fmla="*/ 4920618 h 6130481"/>
                <a:gd name="connsiteX8" fmla="*/ 0 w 5646908"/>
                <a:gd name="connsiteY8" fmla="*/ 3760303 h 6130481"/>
                <a:gd name="connsiteX9" fmla="*/ 80488 w 5646908"/>
                <a:gd name="connsiteY9" fmla="*/ 3974159 h 6130481"/>
                <a:gd name="connsiteX10" fmla="*/ 664748 w 5646908"/>
                <a:gd name="connsiteY10" fmla="*/ 4813600 h 6130481"/>
                <a:gd name="connsiteX11" fmla="*/ 2548087 w 5646908"/>
                <a:gd name="connsiteY11" fmla="*/ 5570406 h 6130481"/>
                <a:gd name="connsiteX12" fmla="*/ 3536561 w 5646908"/>
                <a:gd name="connsiteY12" fmla="*/ 5407153 h 6130481"/>
                <a:gd name="connsiteX13" fmla="*/ 4308035 w 5646908"/>
                <a:gd name="connsiteY13" fmla="*/ 4897241 h 6130481"/>
                <a:gd name="connsiteX14" fmla="*/ 4569038 w 5646908"/>
                <a:gd name="connsiteY14" fmla="*/ 4564802 h 6130481"/>
                <a:gd name="connsiteX15" fmla="*/ 4699147 w 5646908"/>
                <a:gd name="connsiteY15" fmla="*/ 4149952 h 6130481"/>
                <a:gd name="connsiteX16" fmla="*/ 5003034 w 5646908"/>
                <a:gd name="connsiteY16" fmla="*/ 3168421 h 6130481"/>
                <a:gd name="connsiteX17" fmla="*/ 4994189 w 5646908"/>
                <a:gd name="connsiteY17" fmla="*/ 2321590 h 6130481"/>
                <a:gd name="connsiteX18" fmla="*/ 4487860 w 5646908"/>
                <a:gd name="connsiteY18" fmla="*/ 1501856 h 6130481"/>
                <a:gd name="connsiteX19" fmla="*/ 3640469 w 5646908"/>
                <a:gd name="connsiteY19" fmla="*/ 808425 h 6130481"/>
                <a:gd name="connsiteX20" fmla="*/ 2616837 w 5646908"/>
                <a:gd name="connsiteY20" fmla="*/ 559851 h 6130481"/>
                <a:gd name="connsiteX21" fmla="*/ 1762952 w 5646908"/>
                <a:gd name="connsiteY21" fmla="*/ 812008 h 6130481"/>
                <a:gd name="connsiteX22" fmla="*/ 939635 w 5646908"/>
                <a:gd name="connsiteY22" fmla="*/ 1502976 h 6130481"/>
                <a:gd name="connsiteX23" fmla="*/ 585250 w 5646908"/>
                <a:gd name="connsiteY23" fmla="*/ 1831049 h 6130481"/>
                <a:gd name="connsiteX24" fmla="*/ 40403 w 5646908"/>
                <a:gd name="connsiteY24" fmla="*/ 2389556 h 6130481"/>
                <a:gd name="connsiteX25" fmla="*/ 0 w 5646908"/>
                <a:gd name="connsiteY25" fmla="*/ 2456747 h 6130481"/>
                <a:gd name="connsiteX26" fmla="*/ 0 w 5646908"/>
                <a:gd name="connsiteY26" fmla="*/ 1601114 h 6130481"/>
                <a:gd name="connsiteX27" fmla="*/ 93200 w 5646908"/>
                <a:gd name="connsiteY27" fmla="*/ 1513741 h 6130481"/>
                <a:gd name="connsiteX28" fmla="*/ 535423 w 5646908"/>
                <a:gd name="connsiteY28" fmla="*/ 1107273 h 6130481"/>
                <a:gd name="connsiteX29" fmla="*/ 2616837 w 5646908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646908" h="6130481">
                  <a:moveTo>
                    <a:pt x="2616837" y="0"/>
                  </a:moveTo>
                  <a:cubicBezTo>
                    <a:pt x="3596241" y="0"/>
                    <a:pt x="4322479" y="463445"/>
                    <a:pt x="4918721" y="1134258"/>
                  </a:cubicBezTo>
                  <a:cubicBezTo>
                    <a:pt x="5416317" y="1694109"/>
                    <a:pt x="5857703" y="2516643"/>
                    <a:pt x="5539036" y="3362353"/>
                  </a:cubicBezTo>
                  <a:cubicBezTo>
                    <a:pt x="5111758" y="4496612"/>
                    <a:pt x="5300763" y="4716633"/>
                    <a:pt x="4712024" y="5293280"/>
                  </a:cubicBezTo>
                  <a:cubicBezTo>
                    <a:pt x="4123284" y="5869926"/>
                    <a:pt x="3446201" y="6130481"/>
                    <a:pt x="2547864" y="6130481"/>
                  </a:cubicBezTo>
                  <a:cubicBezTo>
                    <a:pt x="1657476" y="6130481"/>
                    <a:pt x="850619" y="5780127"/>
                    <a:pt x="263223" y="5212325"/>
                  </a:cubicBezTo>
                  <a:cubicBezTo>
                    <a:pt x="188497" y="5140091"/>
                    <a:pt x="117321" y="5064339"/>
                    <a:pt x="49974" y="4985345"/>
                  </a:cubicBezTo>
                  <a:lnTo>
                    <a:pt x="0" y="4920618"/>
                  </a:lnTo>
                  <a:lnTo>
                    <a:pt x="0" y="3760303"/>
                  </a:lnTo>
                  <a:lnTo>
                    <a:pt x="80488" y="3974159"/>
                  </a:lnTo>
                  <a:cubicBezTo>
                    <a:pt x="217875" y="4289243"/>
                    <a:pt x="414383" y="4571632"/>
                    <a:pt x="664748" y="4813600"/>
                  </a:cubicBezTo>
                  <a:cubicBezTo>
                    <a:pt x="1169734" y="5301566"/>
                    <a:pt x="1838644" y="5570406"/>
                    <a:pt x="2548087" y="5570406"/>
                  </a:cubicBezTo>
                  <a:cubicBezTo>
                    <a:pt x="2928786" y="5570406"/>
                    <a:pt x="3252156" y="5516996"/>
                    <a:pt x="3536561" y="5407153"/>
                  </a:cubicBezTo>
                  <a:cubicBezTo>
                    <a:pt x="3815366" y="5299438"/>
                    <a:pt x="4067747" y="5132603"/>
                    <a:pt x="4308035" y="4897241"/>
                  </a:cubicBezTo>
                  <a:cubicBezTo>
                    <a:pt x="4475095" y="4733653"/>
                    <a:pt x="4533767" y="4637358"/>
                    <a:pt x="4569038" y="4564802"/>
                  </a:cubicBezTo>
                  <a:cubicBezTo>
                    <a:pt x="4619313" y="4461453"/>
                    <a:pt x="4652792" y="4330784"/>
                    <a:pt x="4699147" y="4149952"/>
                  </a:cubicBezTo>
                  <a:cubicBezTo>
                    <a:pt x="4758491" y="3918846"/>
                    <a:pt x="4839558" y="3602194"/>
                    <a:pt x="5003034" y="3168421"/>
                  </a:cubicBezTo>
                  <a:cubicBezTo>
                    <a:pt x="5103024" y="2902940"/>
                    <a:pt x="5100112" y="2626037"/>
                    <a:pt x="4994189" y="2321590"/>
                  </a:cubicBezTo>
                  <a:cubicBezTo>
                    <a:pt x="4900470" y="2052526"/>
                    <a:pt x="4725460" y="1769129"/>
                    <a:pt x="4487860" y="1501856"/>
                  </a:cubicBezTo>
                  <a:cubicBezTo>
                    <a:pt x="4210285" y="1189683"/>
                    <a:pt x="3933047" y="962832"/>
                    <a:pt x="3640469" y="808425"/>
                  </a:cubicBezTo>
                  <a:cubicBezTo>
                    <a:pt x="3323369" y="641141"/>
                    <a:pt x="2988578" y="559851"/>
                    <a:pt x="2616837" y="559851"/>
                  </a:cubicBezTo>
                  <a:cubicBezTo>
                    <a:pt x="2315413" y="559851"/>
                    <a:pt x="2044110" y="640134"/>
                    <a:pt x="1762952" y="812008"/>
                  </a:cubicBezTo>
                  <a:cubicBezTo>
                    <a:pt x="1472838" y="989593"/>
                    <a:pt x="1197167" y="1250707"/>
                    <a:pt x="939635" y="1502976"/>
                  </a:cubicBezTo>
                  <a:cubicBezTo>
                    <a:pt x="819379" y="1620769"/>
                    <a:pt x="700355" y="1727700"/>
                    <a:pt x="585250" y="1831049"/>
                  </a:cubicBezTo>
                  <a:cubicBezTo>
                    <a:pt x="362317" y="2031140"/>
                    <a:pt x="169840" y="2204022"/>
                    <a:pt x="40403" y="2389556"/>
                  </a:cubicBezTo>
                  <a:lnTo>
                    <a:pt x="0" y="2456747"/>
                  </a:lnTo>
                  <a:lnTo>
                    <a:pt x="0" y="1601114"/>
                  </a:lnTo>
                  <a:lnTo>
                    <a:pt x="93200" y="1513741"/>
                  </a:lnTo>
                  <a:cubicBezTo>
                    <a:pt x="237107" y="1383294"/>
                    <a:pt x="388238" y="1251435"/>
                    <a:pt x="535423" y="1107273"/>
                  </a:cubicBezTo>
                  <a:cubicBezTo>
                    <a:pt x="1124050" y="530627"/>
                    <a:pt x="1718500" y="0"/>
                    <a:pt x="2616837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EDA7C3D-C56D-8C0B-0CC3-F0D36EFC85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176241"/>
              <a:ext cx="5517522" cy="6130481"/>
            </a:xfrm>
            <a:custGeom>
              <a:avLst/>
              <a:gdLst>
                <a:gd name="connsiteX0" fmla="*/ 2549095 w 5517522"/>
                <a:gd name="connsiteY0" fmla="*/ 0 h 6130481"/>
                <a:gd name="connsiteX1" fmla="*/ 4804175 w 5517522"/>
                <a:gd name="connsiteY1" fmla="*/ 1134258 h 6130481"/>
                <a:gd name="connsiteX2" fmla="*/ 5411838 w 5517522"/>
                <a:gd name="connsiteY2" fmla="*/ 3362353 h 6130481"/>
                <a:gd name="connsiteX3" fmla="*/ 4601621 w 5517522"/>
                <a:gd name="connsiteY3" fmla="*/ 5293280 h 6130481"/>
                <a:gd name="connsiteX4" fmla="*/ 2481577 w 5517522"/>
                <a:gd name="connsiteY4" fmla="*/ 6130481 h 6130481"/>
                <a:gd name="connsiteX5" fmla="*/ 243517 w 5517522"/>
                <a:gd name="connsiteY5" fmla="*/ 5212325 h 6130481"/>
                <a:gd name="connsiteX6" fmla="*/ 34587 w 5517522"/>
                <a:gd name="connsiteY6" fmla="*/ 4985345 h 6130481"/>
                <a:gd name="connsiteX7" fmla="*/ 0 w 5517522"/>
                <a:gd name="connsiteY7" fmla="*/ 4939620 h 6130481"/>
                <a:gd name="connsiteX8" fmla="*/ 0 w 5517522"/>
                <a:gd name="connsiteY8" fmla="*/ 3335329 h 6130481"/>
                <a:gd name="connsiteX9" fmla="*/ 17141 w 5517522"/>
                <a:gd name="connsiteY9" fmla="*/ 3448738 h 6130481"/>
                <a:gd name="connsiteX10" fmla="*/ 167489 w 5517522"/>
                <a:gd name="connsiteY10" fmla="*/ 3930490 h 6130481"/>
                <a:gd name="connsiteX11" fmla="*/ 715471 w 5517522"/>
                <a:gd name="connsiteY11" fmla="*/ 4734212 h 6130481"/>
                <a:gd name="connsiteX12" fmla="*/ 2481689 w 5517522"/>
                <a:gd name="connsiteY12" fmla="*/ 5458772 h 6130481"/>
                <a:gd name="connsiteX13" fmla="*/ 4126644 w 5517522"/>
                <a:gd name="connsiteY13" fmla="*/ 4818302 h 6130481"/>
                <a:gd name="connsiteX14" fmla="*/ 4360437 w 5517522"/>
                <a:gd name="connsiteY14" fmla="*/ 4516766 h 6130481"/>
                <a:gd name="connsiteX15" fmla="*/ 4480357 w 5517522"/>
                <a:gd name="connsiteY15" fmla="*/ 4122855 h 6130481"/>
                <a:gd name="connsiteX16" fmla="*/ 4781557 w 5517522"/>
                <a:gd name="connsiteY16" fmla="*/ 3129791 h 6130481"/>
                <a:gd name="connsiteX17" fmla="*/ 4771928 w 5517522"/>
                <a:gd name="connsiteY17" fmla="*/ 2357869 h 6130481"/>
                <a:gd name="connsiteX18" fmla="*/ 4297510 w 5517522"/>
                <a:gd name="connsiteY18" fmla="*/ 1575533 h 6130481"/>
                <a:gd name="connsiteX19" fmla="*/ 3498715 w 5517522"/>
                <a:gd name="connsiteY19" fmla="*/ 907071 h 6130481"/>
                <a:gd name="connsiteX20" fmla="*/ 2549095 w 5517522"/>
                <a:gd name="connsiteY20" fmla="*/ 671821 h 6130481"/>
                <a:gd name="connsiteX21" fmla="*/ 985319 w 5517522"/>
                <a:gd name="connsiteY21" fmla="*/ 1582475 h 6130481"/>
                <a:gd name="connsiteX22" fmla="*/ 634628 w 5517522"/>
                <a:gd name="connsiteY22" fmla="*/ 1913907 h 6130481"/>
                <a:gd name="connsiteX23" fmla="*/ 117662 w 5517522"/>
                <a:gd name="connsiteY23" fmla="*/ 2453044 h 6130481"/>
                <a:gd name="connsiteX24" fmla="*/ 2515 w 5517522"/>
                <a:gd name="connsiteY24" fmla="*/ 2685494 h 6130481"/>
                <a:gd name="connsiteX25" fmla="*/ 0 w 5517522"/>
                <a:gd name="connsiteY25" fmla="*/ 2696965 h 6130481"/>
                <a:gd name="connsiteX26" fmla="*/ 0 w 5517522"/>
                <a:gd name="connsiteY26" fmla="*/ 1587383 h 6130481"/>
                <a:gd name="connsiteX27" fmla="*/ 76951 w 5517522"/>
                <a:gd name="connsiteY27" fmla="*/ 1513741 h 6130481"/>
                <a:gd name="connsiteX28" fmla="*/ 510118 w 5517522"/>
                <a:gd name="connsiteY28" fmla="*/ 1107273 h 6130481"/>
                <a:gd name="connsiteX29" fmla="*/ 2549095 w 5517522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517522" h="6130481">
                  <a:moveTo>
                    <a:pt x="2549095" y="0"/>
                  </a:moveTo>
                  <a:cubicBezTo>
                    <a:pt x="3508568" y="0"/>
                    <a:pt x="4219915" y="463445"/>
                    <a:pt x="4804175" y="1134258"/>
                  </a:cubicBezTo>
                  <a:cubicBezTo>
                    <a:pt x="5291694" y="1694109"/>
                    <a:pt x="5724011" y="2516643"/>
                    <a:pt x="5411838" y="3362353"/>
                  </a:cubicBezTo>
                  <a:cubicBezTo>
                    <a:pt x="4993181" y="4496612"/>
                    <a:pt x="5178268" y="4716633"/>
                    <a:pt x="4601621" y="5293280"/>
                  </a:cubicBezTo>
                  <a:cubicBezTo>
                    <a:pt x="4024863" y="5869926"/>
                    <a:pt x="3361551" y="6130481"/>
                    <a:pt x="2481577" y="6130481"/>
                  </a:cubicBezTo>
                  <a:cubicBezTo>
                    <a:pt x="1609329" y="6130481"/>
                    <a:pt x="818932" y="5780127"/>
                    <a:pt x="243517" y="5212325"/>
                  </a:cubicBezTo>
                  <a:cubicBezTo>
                    <a:pt x="170302" y="5140091"/>
                    <a:pt x="100568" y="5064339"/>
                    <a:pt x="34587" y="4985345"/>
                  </a:cubicBezTo>
                  <a:lnTo>
                    <a:pt x="0" y="4939620"/>
                  </a:lnTo>
                  <a:lnTo>
                    <a:pt x="0" y="3335329"/>
                  </a:lnTo>
                  <a:lnTo>
                    <a:pt x="17141" y="3448738"/>
                  </a:lnTo>
                  <a:cubicBezTo>
                    <a:pt x="50676" y="3613558"/>
                    <a:pt x="100867" y="3774516"/>
                    <a:pt x="167489" y="3930490"/>
                  </a:cubicBezTo>
                  <a:cubicBezTo>
                    <a:pt x="296255" y="4232138"/>
                    <a:pt x="480670" y="4502546"/>
                    <a:pt x="715471" y="4734212"/>
                  </a:cubicBezTo>
                  <a:cubicBezTo>
                    <a:pt x="1188993" y="5201464"/>
                    <a:pt x="1816250" y="5458772"/>
                    <a:pt x="2481689" y="5458772"/>
                  </a:cubicBezTo>
                  <a:cubicBezTo>
                    <a:pt x="3185758" y="5458772"/>
                    <a:pt x="3677755" y="5267191"/>
                    <a:pt x="4126644" y="4818302"/>
                  </a:cubicBezTo>
                  <a:cubicBezTo>
                    <a:pt x="4278363" y="4666583"/>
                    <a:pt x="4329982" y="4580701"/>
                    <a:pt x="4360437" y="4516766"/>
                  </a:cubicBezTo>
                  <a:cubicBezTo>
                    <a:pt x="4404890" y="4423495"/>
                    <a:pt x="4436577" y="4297417"/>
                    <a:pt x="4480357" y="4122855"/>
                  </a:cubicBezTo>
                  <a:cubicBezTo>
                    <a:pt x="4539030" y="3889285"/>
                    <a:pt x="4619425" y="3569275"/>
                    <a:pt x="4781557" y="3129791"/>
                  </a:cubicBezTo>
                  <a:cubicBezTo>
                    <a:pt x="4870238" y="2889503"/>
                    <a:pt x="4867103" y="2637010"/>
                    <a:pt x="4771928" y="2357869"/>
                  </a:cubicBezTo>
                  <a:cubicBezTo>
                    <a:pt x="4684815" y="2102465"/>
                    <a:pt x="4520779" y="1831945"/>
                    <a:pt x="4297510" y="1575533"/>
                  </a:cubicBezTo>
                  <a:cubicBezTo>
                    <a:pt x="4034492" y="1273549"/>
                    <a:pt x="3773266" y="1054983"/>
                    <a:pt x="3498715" y="907071"/>
                  </a:cubicBezTo>
                  <a:cubicBezTo>
                    <a:pt x="3204905" y="748745"/>
                    <a:pt x="2894187" y="671821"/>
                    <a:pt x="2549095" y="671821"/>
                  </a:cubicBezTo>
                  <a:cubicBezTo>
                    <a:pt x="1942553" y="671821"/>
                    <a:pt x="1518298" y="1049273"/>
                    <a:pt x="985319" y="1582475"/>
                  </a:cubicBezTo>
                  <a:cubicBezTo>
                    <a:pt x="865735" y="1702059"/>
                    <a:pt x="748278" y="1809774"/>
                    <a:pt x="634628" y="1913907"/>
                  </a:cubicBezTo>
                  <a:cubicBezTo>
                    <a:pt x="421325" y="2109407"/>
                    <a:pt x="237134" y="2278146"/>
                    <a:pt x="117662" y="2453044"/>
                  </a:cubicBezTo>
                  <a:cubicBezTo>
                    <a:pt x="64756" y="2530415"/>
                    <a:pt x="27022" y="2605799"/>
                    <a:pt x="2515" y="2685494"/>
                  </a:cubicBezTo>
                  <a:lnTo>
                    <a:pt x="0" y="2696965"/>
                  </a:lnTo>
                  <a:lnTo>
                    <a:pt x="0" y="1587383"/>
                  </a:lnTo>
                  <a:lnTo>
                    <a:pt x="76951" y="1513741"/>
                  </a:lnTo>
                  <a:cubicBezTo>
                    <a:pt x="217918" y="1383294"/>
                    <a:pt x="365956" y="1251435"/>
                    <a:pt x="510118" y="1107273"/>
                  </a:cubicBezTo>
                  <a:cubicBezTo>
                    <a:pt x="1086764" y="530627"/>
                    <a:pt x="1669121" y="0"/>
                    <a:pt x="25490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D978783-8312-ED7D-2293-AB73BE82A4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176241"/>
              <a:ext cx="5517475" cy="6130481"/>
            </a:xfrm>
            <a:custGeom>
              <a:avLst/>
              <a:gdLst>
                <a:gd name="connsiteX0" fmla="*/ 2549095 w 5517475"/>
                <a:gd name="connsiteY0" fmla="*/ 0 h 6130481"/>
                <a:gd name="connsiteX1" fmla="*/ 4804175 w 5517475"/>
                <a:gd name="connsiteY1" fmla="*/ 1134258 h 6130481"/>
                <a:gd name="connsiteX2" fmla="*/ 5411838 w 5517475"/>
                <a:gd name="connsiteY2" fmla="*/ 3362353 h 6130481"/>
                <a:gd name="connsiteX3" fmla="*/ 4601621 w 5517475"/>
                <a:gd name="connsiteY3" fmla="*/ 5293280 h 6130481"/>
                <a:gd name="connsiteX4" fmla="*/ 2481577 w 5517475"/>
                <a:gd name="connsiteY4" fmla="*/ 6130481 h 6130481"/>
                <a:gd name="connsiteX5" fmla="*/ 243517 w 5517475"/>
                <a:gd name="connsiteY5" fmla="*/ 5212325 h 6130481"/>
                <a:gd name="connsiteX6" fmla="*/ 34587 w 5517475"/>
                <a:gd name="connsiteY6" fmla="*/ 4985345 h 6130481"/>
                <a:gd name="connsiteX7" fmla="*/ 0 w 5517475"/>
                <a:gd name="connsiteY7" fmla="*/ 4939620 h 6130481"/>
                <a:gd name="connsiteX8" fmla="*/ 0 w 5517475"/>
                <a:gd name="connsiteY8" fmla="*/ 3799573 h 6130481"/>
                <a:gd name="connsiteX9" fmla="*/ 64364 w 5517475"/>
                <a:gd name="connsiteY9" fmla="*/ 3974159 h 6130481"/>
                <a:gd name="connsiteX10" fmla="*/ 636644 w 5517475"/>
                <a:gd name="connsiteY10" fmla="*/ 4813600 h 6130481"/>
                <a:gd name="connsiteX11" fmla="*/ 2481577 w 5517475"/>
                <a:gd name="connsiteY11" fmla="*/ 5570406 h 6130481"/>
                <a:gd name="connsiteX12" fmla="*/ 3449896 w 5517475"/>
                <a:gd name="connsiteY12" fmla="*/ 5407153 h 6130481"/>
                <a:gd name="connsiteX13" fmla="*/ 4205695 w 5517475"/>
                <a:gd name="connsiteY13" fmla="*/ 4897241 h 6130481"/>
                <a:gd name="connsiteX14" fmla="*/ 4461434 w 5517475"/>
                <a:gd name="connsiteY14" fmla="*/ 4564802 h 6130481"/>
                <a:gd name="connsiteX15" fmla="*/ 4588969 w 5517475"/>
                <a:gd name="connsiteY15" fmla="*/ 4149952 h 6130481"/>
                <a:gd name="connsiteX16" fmla="*/ 4886585 w 5517475"/>
                <a:gd name="connsiteY16" fmla="*/ 3168421 h 6130481"/>
                <a:gd name="connsiteX17" fmla="*/ 4877964 w 5517475"/>
                <a:gd name="connsiteY17" fmla="*/ 2321590 h 6130481"/>
                <a:gd name="connsiteX18" fmla="*/ 4382048 w 5517475"/>
                <a:gd name="connsiteY18" fmla="*/ 1501856 h 6130481"/>
                <a:gd name="connsiteX19" fmla="*/ 3551900 w 5517475"/>
                <a:gd name="connsiteY19" fmla="*/ 808425 h 6130481"/>
                <a:gd name="connsiteX20" fmla="*/ 2549095 w 5517475"/>
                <a:gd name="connsiteY20" fmla="*/ 559851 h 6130481"/>
                <a:gd name="connsiteX21" fmla="*/ 1712566 w 5517475"/>
                <a:gd name="connsiteY21" fmla="*/ 812008 h 6130481"/>
                <a:gd name="connsiteX22" fmla="*/ 906044 w 5517475"/>
                <a:gd name="connsiteY22" fmla="*/ 1502976 h 6130481"/>
                <a:gd name="connsiteX23" fmla="*/ 558825 w 5517475"/>
                <a:gd name="connsiteY23" fmla="*/ 1831049 h 6130481"/>
                <a:gd name="connsiteX24" fmla="*/ 25063 w 5517475"/>
                <a:gd name="connsiteY24" fmla="*/ 2389556 h 6130481"/>
                <a:gd name="connsiteX25" fmla="*/ 0 w 5517475"/>
                <a:gd name="connsiteY25" fmla="*/ 2432109 h 6130481"/>
                <a:gd name="connsiteX26" fmla="*/ 0 w 5517475"/>
                <a:gd name="connsiteY26" fmla="*/ 1587383 h 6130481"/>
                <a:gd name="connsiteX27" fmla="*/ 76951 w 5517475"/>
                <a:gd name="connsiteY27" fmla="*/ 1513741 h 6130481"/>
                <a:gd name="connsiteX28" fmla="*/ 510118 w 5517475"/>
                <a:gd name="connsiteY28" fmla="*/ 1107273 h 6130481"/>
                <a:gd name="connsiteX29" fmla="*/ 2549095 w 5517475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517475" h="6130481">
                  <a:moveTo>
                    <a:pt x="2549095" y="0"/>
                  </a:moveTo>
                  <a:cubicBezTo>
                    <a:pt x="3508568" y="0"/>
                    <a:pt x="4219915" y="463445"/>
                    <a:pt x="4804175" y="1134258"/>
                  </a:cubicBezTo>
                  <a:cubicBezTo>
                    <a:pt x="5291694" y="1694109"/>
                    <a:pt x="5723899" y="2516643"/>
                    <a:pt x="5411838" y="3362353"/>
                  </a:cubicBezTo>
                  <a:cubicBezTo>
                    <a:pt x="4993181" y="4496612"/>
                    <a:pt x="5178268" y="4716633"/>
                    <a:pt x="4601621" y="5293280"/>
                  </a:cubicBezTo>
                  <a:cubicBezTo>
                    <a:pt x="4024863" y="5869926"/>
                    <a:pt x="3361551" y="6130481"/>
                    <a:pt x="2481577" y="6130481"/>
                  </a:cubicBezTo>
                  <a:cubicBezTo>
                    <a:pt x="1609329" y="6130481"/>
                    <a:pt x="818932" y="5780127"/>
                    <a:pt x="243517" y="5212325"/>
                  </a:cubicBezTo>
                  <a:cubicBezTo>
                    <a:pt x="170302" y="5140091"/>
                    <a:pt x="100568" y="5064339"/>
                    <a:pt x="34587" y="4985345"/>
                  </a:cubicBezTo>
                  <a:lnTo>
                    <a:pt x="0" y="4939620"/>
                  </a:lnTo>
                  <a:lnTo>
                    <a:pt x="0" y="3799573"/>
                  </a:lnTo>
                  <a:lnTo>
                    <a:pt x="64364" y="3974159"/>
                  </a:lnTo>
                  <a:cubicBezTo>
                    <a:pt x="198841" y="4289243"/>
                    <a:pt x="391429" y="4571632"/>
                    <a:pt x="636644" y="4813600"/>
                  </a:cubicBezTo>
                  <a:cubicBezTo>
                    <a:pt x="1131328" y="5301566"/>
                    <a:pt x="1786578" y="5570406"/>
                    <a:pt x="2481577" y="5570406"/>
                  </a:cubicBezTo>
                  <a:cubicBezTo>
                    <a:pt x="2854550" y="5570406"/>
                    <a:pt x="3171314" y="5516996"/>
                    <a:pt x="3449896" y="5407153"/>
                  </a:cubicBezTo>
                  <a:cubicBezTo>
                    <a:pt x="3723103" y="5299438"/>
                    <a:pt x="3970333" y="5132603"/>
                    <a:pt x="4205695" y="4897241"/>
                  </a:cubicBezTo>
                  <a:cubicBezTo>
                    <a:pt x="4369395" y="4733653"/>
                    <a:pt x="4426836" y="4637358"/>
                    <a:pt x="4461434" y="4564802"/>
                  </a:cubicBezTo>
                  <a:cubicBezTo>
                    <a:pt x="4510701" y="4461453"/>
                    <a:pt x="4543509" y="4330784"/>
                    <a:pt x="4588969" y="4149952"/>
                  </a:cubicBezTo>
                  <a:cubicBezTo>
                    <a:pt x="4646969" y="3918846"/>
                    <a:pt x="4726468" y="3602194"/>
                    <a:pt x="4886585" y="3168421"/>
                  </a:cubicBezTo>
                  <a:cubicBezTo>
                    <a:pt x="4984560" y="2902940"/>
                    <a:pt x="4981760" y="2626037"/>
                    <a:pt x="4877964" y="2321590"/>
                  </a:cubicBezTo>
                  <a:cubicBezTo>
                    <a:pt x="4786260" y="2052526"/>
                    <a:pt x="4614834" y="1769129"/>
                    <a:pt x="4382048" y="1501856"/>
                  </a:cubicBezTo>
                  <a:cubicBezTo>
                    <a:pt x="4110072" y="1189683"/>
                    <a:pt x="3838544" y="962832"/>
                    <a:pt x="3551900" y="808425"/>
                  </a:cubicBezTo>
                  <a:cubicBezTo>
                    <a:pt x="3241183" y="641141"/>
                    <a:pt x="2913222" y="559851"/>
                    <a:pt x="2549095" y="559851"/>
                  </a:cubicBezTo>
                  <a:cubicBezTo>
                    <a:pt x="2253830" y="559851"/>
                    <a:pt x="1988013" y="640134"/>
                    <a:pt x="1712566" y="812008"/>
                  </a:cubicBezTo>
                  <a:cubicBezTo>
                    <a:pt x="1428385" y="989593"/>
                    <a:pt x="1158313" y="1250707"/>
                    <a:pt x="906044" y="1502976"/>
                  </a:cubicBezTo>
                  <a:cubicBezTo>
                    <a:pt x="788140" y="1620769"/>
                    <a:pt x="671579" y="1727700"/>
                    <a:pt x="558825" y="1831049"/>
                  </a:cubicBezTo>
                  <a:cubicBezTo>
                    <a:pt x="340371" y="2031140"/>
                    <a:pt x="151813" y="2204022"/>
                    <a:pt x="25063" y="2389556"/>
                  </a:cubicBezTo>
                  <a:lnTo>
                    <a:pt x="0" y="2432109"/>
                  </a:lnTo>
                  <a:lnTo>
                    <a:pt x="0" y="1587383"/>
                  </a:lnTo>
                  <a:lnTo>
                    <a:pt x="76951" y="1513741"/>
                  </a:lnTo>
                  <a:cubicBezTo>
                    <a:pt x="217918" y="1383294"/>
                    <a:pt x="365956" y="1251435"/>
                    <a:pt x="510118" y="1107273"/>
                  </a:cubicBezTo>
                  <a:cubicBezTo>
                    <a:pt x="1086764" y="530627"/>
                    <a:pt x="1669121" y="0"/>
                    <a:pt x="25490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51CA3AFF-1FB1-6B36-E3AF-8E66807BA0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0"/>
              <a:ext cx="5646974" cy="6483075"/>
            </a:xfrm>
            <a:custGeom>
              <a:avLst/>
              <a:gdLst>
                <a:gd name="connsiteX0" fmla="*/ 2405773 w 5646974"/>
                <a:gd name="connsiteY0" fmla="*/ 0 h 6483075"/>
                <a:gd name="connsiteX1" fmla="*/ 5646974 w 5646974"/>
                <a:gd name="connsiteY1" fmla="*/ 3241538 h 6483075"/>
                <a:gd name="connsiteX2" fmla="*/ 2405773 w 5646974"/>
                <a:gd name="connsiteY2" fmla="*/ 6483075 h 6483075"/>
                <a:gd name="connsiteX3" fmla="*/ 113897 w 5646974"/>
                <a:gd name="connsiteY3" fmla="*/ 5533666 h 6483075"/>
                <a:gd name="connsiteX4" fmla="*/ 0 w 5646974"/>
                <a:gd name="connsiteY4" fmla="*/ 5408336 h 6483075"/>
                <a:gd name="connsiteX5" fmla="*/ 0 w 5646974"/>
                <a:gd name="connsiteY5" fmla="*/ 4983659 h 6483075"/>
                <a:gd name="connsiteX6" fmla="*/ 155731 w 5646974"/>
                <a:gd name="connsiteY6" fmla="*/ 5176047 h 6483075"/>
                <a:gd name="connsiteX7" fmla="*/ 1093706 w 5646974"/>
                <a:gd name="connsiteY7" fmla="*/ 5866903 h 6483075"/>
                <a:gd name="connsiteX8" fmla="*/ 1639673 w 5646974"/>
                <a:gd name="connsiteY8" fmla="*/ 6059940 h 6483075"/>
                <a:gd name="connsiteX9" fmla="*/ 1709990 w 5646974"/>
                <a:gd name="connsiteY9" fmla="*/ 6076287 h 6483075"/>
                <a:gd name="connsiteX10" fmla="*/ 1780307 w 5646974"/>
                <a:gd name="connsiteY10" fmla="*/ 6091963 h 6483075"/>
                <a:gd name="connsiteX11" fmla="*/ 1851072 w 5646974"/>
                <a:gd name="connsiteY11" fmla="*/ 6105176 h 6483075"/>
                <a:gd name="connsiteX12" fmla="*/ 1886455 w 5646974"/>
                <a:gd name="connsiteY12" fmla="*/ 6111782 h 6483075"/>
                <a:gd name="connsiteX13" fmla="*/ 1921949 w 5646974"/>
                <a:gd name="connsiteY13" fmla="*/ 6117716 h 6483075"/>
                <a:gd name="connsiteX14" fmla="*/ 2064152 w 5646974"/>
                <a:gd name="connsiteY14" fmla="*/ 6137647 h 6483075"/>
                <a:gd name="connsiteX15" fmla="*/ 2206914 w 5646974"/>
                <a:gd name="connsiteY15" fmla="*/ 6151195 h 6483075"/>
                <a:gd name="connsiteX16" fmla="*/ 2350011 w 5646974"/>
                <a:gd name="connsiteY16" fmla="*/ 6158250 h 6483075"/>
                <a:gd name="connsiteX17" fmla="*/ 2493109 w 5646974"/>
                <a:gd name="connsiteY17" fmla="*/ 6159705 h 6483075"/>
                <a:gd name="connsiteX18" fmla="*/ 2781321 w 5646974"/>
                <a:gd name="connsiteY18" fmla="*/ 6147277 h 6483075"/>
                <a:gd name="connsiteX19" fmla="*/ 3345091 w 5646974"/>
                <a:gd name="connsiteY19" fmla="*/ 6060276 h 6483075"/>
                <a:gd name="connsiteX20" fmla="*/ 3878853 w 5646974"/>
                <a:gd name="connsiteY20" fmla="*/ 5871718 h 6483075"/>
                <a:gd name="connsiteX21" fmla="*/ 4367267 w 5646974"/>
                <a:gd name="connsiteY21" fmla="*/ 5573093 h 6483075"/>
                <a:gd name="connsiteX22" fmla="*/ 4424484 w 5646974"/>
                <a:gd name="connsiteY22" fmla="*/ 5528529 h 6483075"/>
                <a:gd name="connsiteX23" fmla="*/ 4481252 w 5646974"/>
                <a:gd name="connsiteY23" fmla="*/ 5483069 h 6483075"/>
                <a:gd name="connsiteX24" fmla="*/ 4536790 w 5646974"/>
                <a:gd name="connsiteY24" fmla="*/ 5435818 h 6483075"/>
                <a:gd name="connsiteX25" fmla="*/ 4591543 w 5646974"/>
                <a:gd name="connsiteY25" fmla="*/ 5387671 h 6483075"/>
                <a:gd name="connsiteX26" fmla="*/ 4794209 w 5646974"/>
                <a:gd name="connsiteY26" fmla="*/ 5181198 h 6483075"/>
                <a:gd name="connsiteX27" fmla="*/ 4956678 w 5646974"/>
                <a:gd name="connsiteY27" fmla="*/ 4945836 h 6483075"/>
                <a:gd name="connsiteX28" fmla="*/ 4989262 w 5646974"/>
                <a:gd name="connsiteY28" fmla="*/ 4881453 h 6483075"/>
                <a:gd name="connsiteX29" fmla="*/ 5017814 w 5646974"/>
                <a:gd name="connsiteY29" fmla="*/ 4814607 h 6483075"/>
                <a:gd name="connsiteX30" fmla="*/ 5044127 w 5646974"/>
                <a:gd name="connsiteY30" fmla="*/ 4746193 h 6483075"/>
                <a:gd name="connsiteX31" fmla="*/ 5068425 w 5646974"/>
                <a:gd name="connsiteY31" fmla="*/ 4676436 h 6483075"/>
                <a:gd name="connsiteX32" fmla="*/ 5154641 w 5646974"/>
                <a:gd name="connsiteY32" fmla="*/ 4390352 h 6483075"/>
                <a:gd name="connsiteX33" fmla="*/ 5196854 w 5646974"/>
                <a:gd name="connsiteY33" fmla="*/ 4246134 h 6483075"/>
                <a:gd name="connsiteX34" fmla="*/ 5240299 w 5646974"/>
                <a:gd name="connsiteY34" fmla="*/ 4102140 h 6483075"/>
                <a:gd name="connsiteX35" fmla="*/ 5432440 w 5646974"/>
                <a:gd name="connsiteY35" fmla="*/ 3532884 h 6483075"/>
                <a:gd name="connsiteX36" fmla="*/ 5528846 w 5646974"/>
                <a:gd name="connsiteY36" fmla="*/ 2951647 h 6483075"/>
                <a:gd name="connsiteX37" fmla="*/ 5495927 w 5646974"/>
                <a:gd name="connsiteY37" fmla="*/ 2658733 h 6483075"/>
                <a:gd name="connsiteX38" fmla="*/ 5480027 w 5646974"/>
                <a:gd name="connsiteY38" fmla="*/ 2586848 h 6483075"/>
                <a:gd name="connsiteX39" fmla="*/ 5461328 w 5646974"/>
                <a:gd name="connsiteY39" fmla="*/ 2515635 h 6483075"/>
                <a:gd name="connsiteX40" fmla="*/ 5439605 w 5646974"/>
                <a:gd name="connsiteY40" fmla="*/ 2445317 h 6483075"/>
                <a:gd name="connsiteX41" fmla="*/ 5415532 w 5646974"/>
                <a:gd name="connsiteY41" fmla="*/ 2375896 h 6483075"/>
                <a:gd name="connsiteX42" fmla="*/ 5144564 w 5646974"/>
                <a:gd name="connsiteY42" fmla="*/ 1857138 h 6483075"/>
                <a:gd name="connsiteX43" fmla="*/ 4774838 w 5646974"/>
                <a:gd name="connsiteY43" fmla="*/ 1405450 h 6483075"/>
                <a:gd name="connsiteX44" fmla="*/ 4345769 w 5646974"/>
                <a:gd name="connsiteY44" fmla="*/ 1012323 h 6483075"/>
                <a:gd name="connsiteX45" fmla="*/ 4115334 w 5646974"/>
                <a:gd name="connsiteY45" fmla="*/ 841344 h 6483075"/>
                <a:gd name="connsiteX46" fmla="*/ 3874038 w 5646974"/>
                <a:gd name="connsiteY46" fmla="*/ 691528 h 6483075"/>
                <a:gd name="connsiteX47" fmla="*/ 3359535 w 5646974"/>
                <a:gd name="connsiteY47" fmla="*/ 468819 h 6483075"/>
                <a:gd name="connsiteX48" fmla="*/ 2811105 w 5646974"/>
                <a:gd name="connsiteY48" fmla="*/ 366031 h 6483075"/>
                <a:gd name="connsiteX49" fmla="*/ 2741124 w 5646974"/>
                <a:gd name="connsiteY49" fmla="*/ 361440 h 6483075"/>
                <a:gd name="connsiteX50" fmla="*/ 2671030 w 5646974"/>
                <a:gd name="connsiteY50" fmla="*/ 358417 h 6483075"/>
                <a:gd name="connsiteX51" fmla="*/ 2600713 w 5646974"/>
                <a:gd name="connsiteY51" fmla="*/ 357521 h 6483075"/>
                <a:gd name="connsiteX52" fmla="*/ 2531739 w 5646974"/>
                <a:gd name="connsiteY52" fmla="*/ 358529 h 6483075"/>
                <a:gd name="connsiteX53" fmla="*/ 2259988 w 5646974"/>
                <a:gd name="connsiteY53" fmla="*/ 385289 h 6483075"/>
                <a:gd name="connsiteX54" fmla="*/ 1740670 w 5646974"/>
                <a:gd name="connsiteY54" fmla="*/ 553917 h 6483075"/>
                <a:gd name="connsiteX55" fmla="*/ 1264124 w 5646974"/>
                <a:gd name="connsiteY55" fmla="*/ 853549 h 6483075"/>
                <a:gd name="connsiteX56" fmla="*/ 823074 w 5646974"/>
                <a:gd name="connsiteY56" fmla="*/ 1234136 h 6483075"/>
                <a:gd name="connsiteX57" fmla="*/ 715694 w 5646974"/>
                <a:gd name="connsiteY57" fmla="*/ 1336252 h 6483075"/>
                <a:gd name="connsiteX58" fmla="*/ 606859 w 5646974"/>
                <a:gd name="connsiteY58" fmla="*/ 1440945 h 6483075"/>
                <a:gd name="connsiteX59" fmla="*/ 382023 w 5646974"/>
                <a:gd name="connsiteY59" fmla="*/ 1646074 h 6483075"/>
                <a:gd name="connsiteX60" fmla="*/ 158531 w 5646974"/>
                <a:gd name="connsiteY60" fmla="*/ 1843813 h 6483075"/>
                <a:gd name="connsiteX61" fmla="*/ 0 w 5646974"/>
                <a:gd name="connsiteY61" fmla="*/ 1991775 h 6483075"/>
                <a:gd name="connsiteX62" fmla="*/ 0 w 5646974"/>
                <a:gd name="connsiteY62" fmla="*/ 1074740 h 6483075"/>
                <a:gd name="connsiteX63" fmla="*/ 113897 w 5646974"/>
                <a:gd name="connsiteY63" fmla="*/ 949410 h 6483075"/>
                <a:gd name="connsiteX64" fmla="*/ 2405773 w 5646974"/>
                <a:gd name="connsiteY64" fmla="*/ 0 h 6483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5646974" h="6483075">
                  <a:moveTo>
                    <a:pt x="2405773" y="0"/>
                  </a:moveTo>
                  <a:cubicBezTo>
                    <a:pt x="4195841" y="0"/>
                    <a:pt x="5646974" y="1451246"/>
                    <a:pt x="5646974" y="3241538"/>
                  </a:cubicBezTo>
                  <a:cubicBezTo>
                    <a:pt x="5646974" y="5031830"/>
                    <a:pt x="4195841" y="6483075"/>
                    <a:pt x="2405773" y="6483075"/>
                  </a:cubicBezTo>
                  <a:cubicBezTo>
                    <a:pt x="1510739" y="6483075"/>
                    <a:pt x="700439" y="6120264"/>
                    <a:pt x="113897" y="5533666"/>
                  </a:cubicBezTo>
                  <a:lnTo>
                    <a:pt x="0" y="5408336"/>
                  </a:lnTo>
                  <a:lnTo>
                    <a:pt x="0" y="4983659"/>
                  </a:lnTo>
                  <a:lnTo>
                    <a:pt x="155731" y="5176047"/>
                  </a:lnTo>
                  <a:cubicBezTo>
                    <a:pt x="417742" y="5469073"/>
                    <a:pt x="741224" y="5704211"/>
                    <a:pt x="1093706" y="5866903"/>
                  </a:cubicBezTo>
                  <a:cubicBezTo>
                    <a:pt x="1269947" y="5948418"/>
                    <a:pt x="1453018" y="6013137"/>
                    <a:pt x="1639673" y="6059940"/>
                  </a:cubicBezTo>
                  <a:lnTo>
                    <a:pt x="1709990" y="6076287"/>
                  </a:lnTo>
                  <a:cubicBezTo>
                    <a:pt x="1733504" y="6081550"/>
                    <a:pt x="1756570" y="6088156"/>
                    <a:pt x="1780307" y="6091963"/>
                  </a:cubicBezTo>
                  <a:lnTo>
                    <a:pt x="1851072" y="6105176"/>
                  </a:lnTo>
                  <a:lnTo>
                    <a:pt x="1886455" y="6111782"/>
                  </a:lnTo>
                  <a:cubicBezTo>
                    <a:pt x="1898212" y="6114021"/>
                    <a:pt x="1909969" y="6116373"/>
                    <a:pt x="1921949" y="6117716"/>
                  </a:cubicBezTo>
                  <a:cubicBezTo>
                    <a:pt x="1969425" y="6124323"/>
                    <a:pt x="2016676" y="6131489"/>
                    <a:pt x="2064152" y="6137647"/>
                  </a:cubicBezTo>
                  <a:cubicBezTo>
                    <a:pt x="2111851" y="6141790"/>
                    <a:pt x="2159438" y="6146381"/>
                    <a:pt x="2206914" y="6151195"/>
                  </a:cubicBezTo>
                  <a:lnTo>
                    <a:pt x="2350011" y="6158250"/>
                  </a:lnTo>
                  <a:cubicBezTo>
                    <a:pt x="2397711" y="6159593"/>
                    <a:pt x="2445410" y="6159146"/>
                    <a:pt x="2493109" y="6159705"/>
                  </a:cubicBezTo>
                  <a:cubicBezTo>
                    <a:pt x="2589068" y="6158137"/>
                    <a:pt x="2685922" y="6154666"/>
                    <a:pt x="2781321" y="6147277"/>
                  </a:cubicBezTo>
                  <a:cubicBezTo>
                    <a:pt x="2972566" y="6132944"/>
                    <a:pt x="3161348" y="6105288"/>
                    <a:pt x="3345091" y="6060276"/>
                  </a:cubicBezTo>
                  <a:cubicBezTo>
                    <a:pt x="3528834" y="6015375"/>
                    <a:pt x="3707539" y="5952785"/>
                    <a:pt x="3878853" y="5871718"/>
                  </a:cubicBezTo>
                  <a:cubicBezTo>
                    <a:pt x="4050167" y="5790428"/>
                    <a:pt x="4213084" y="5689318"/>
                    <a:pt x="4367267" y="5573093"/>
                  </a:cubicBezTo>
                  <a:lnTo>
                    <a:pt x="4424484" y="5528529"/>
                  </a:lnTo>
                  <a:cubicBezTo>
                    <a:pt x="4443631" y="5513637"/>
                    <a:pt x="4463113" y="5499193"/>
                    <a:pt x="4481252" y="5483069"/>
                  </a:cubicBezTo>
                  <a:lnTo>
                    <a:pt x="4536790" y="5435818"/>
                  </a:lnTo>
                  <a:cubicBezTo>
                    <a:pt x="4555265" y="5419918"/>
                    <a:pt x="4574188" y="5404466"/>
                    <a:pt x="4591543" y="5387671"/>
                  </a:cubicBezTo>
                  <a:cubicBezTo>
                    <a:pt x="4662980" y="5321944"/>
                    <a:pt x="4733074" y="5254650"/>
                    <a:pt x="4794209" y="5181198"/>
                  </a:cubicBezTo>
                  <a:cubicBezTo>
                    <a:pt x="4857808" y="5109089"/>
                    <a:pt x="4910434" y="5029926"/>
                    <a:pt x="4956678" y="4945836"/>
                  </a:cubicBezTo>
                  <a:cubicBezTo>
                    <a:pt x="4967651" y="4924450"/>
                    <a:pt x="4978624" y="4903064"/>
                    <a:pt x="4989262" y="4881453"/>
                  </a:cubicBezTo>
                  <a:lnTo>
                    <a:pt x="5017814" y="4814607"/>
                  </a:lnTo>
                  <a:cubicBezTo>
                    <a:pt x="5027891" y="4792549"/>
                    <a:pt x="5035393" y="4769035"/>
                    <a:pt x="5044127" y="4746193"/>
                  </a:cubicBezTo>
                  <a:cubicBezTo>
                    <a:pt x="5052636" y="4723128"/>
                    <a:pt x="5061146" y="4700174"/>
                    <a:pt x="5068425" y="4676436"/>
                  </a:cubicBezTo>
                  <a:cubicBezTo>
                    <a:pt x="5099552" y="4582717"/>
                    <a:pt x="5126985" y="4486422"/>
                    <a:pt x="5154641" y="4390352"/>
                  </a:cubicBezTo>
                  <a:lnTo>
                    <a:pt x="5196854" y="4246134"/>
                  </a:lnTo>
                  <a:lnTo>
                    <a:pt x="5240299" y="4102140"/>
                  </a:lnTo>
                  <a:cubicBezTo>
                    <a:pt x="5299195" y="3910560"/>
                    <a:pt x="5364697" y="3721330"/>
                    <a:pt x="5432440" y="3532884"/>
                  </a:cubicBezTo>
                  <a:cubicBezTo>
                    <a:pt x="5500294" y="3346902"/>
                    <a:pt x="5533549" y="3148714"/>
                    <a:pt x="5528846" y="2951647"/>
                  </a:cubicBezTo>
                  <a:cubicBezTo>
                    <a:pt x="5526831" y="2853113"/>
                    <a:pt x="5515409" y="2755027"/>
                    <a:pt x="5495927" y="2658733"/>
                  </a:cubicBezTo>
                  <a:cubicBezTo>
                    <a:pt x="5491112" y="2634659"/>
                    <a:pt x="5486297" y="2610585"/>
                    <a:pt x="5480027" y="2586848"/>
                  </a:cubicBezTo>
                  <a:cubicBezTo>
                    <a:pt x="5474205" y="2562998"/>
                    <a:pt x="5468718" y="2539036"/>
                    <a:pt x="5461328" y="2515635"/>
                  </a:cubicBezTo>
                  <a:cubicBezTo>
                    <a:pt x="5454386" y="2492009"/>
                    <a:pt x="5447668" y="2468495"/>
                    <a:pt x="5439605" y="2445317"/>
                  </a:cubicBezTo>
                  <a:cubicBezTo>
                    <a:pt x="5431879" y="2422028"/>
                    <a:pt x="5424378" y="2398738"/>
                    <a:pt x="5415532" y="2375896"/>
                  </a:cubicBezTo>
                  <a:cubicBezTo>
                    <a:pt x="5347790" y="2191817"/>
                    <a:pt x="5254071" y="2018599"/>
                    <a:pt x="5144564" y="1857138"/>
                  </a:cubicBezTo>
                  <a:cubicBezTo>
                    <a:pt x="5034946" y="1695565"/>
                    <a:pt x="4909762" y="1545301"/>
                    <a:pt x="4774838" y="1405450"/>
                  </a:cubicBezTo>
                  <a:cubicBezTo>
                    <a:pt x="4638907" y="1265040"/>
                    <a:pt x="4496145" y="1132131"/>
                    <a:pt x="4345769" y="1012323"/>
                  </a:cubicBezTo>
                  <a:cubicBezTo>
                    <a:pt x="4270749" y="952195"/>
                    <a:pt x="4194273" y="894642"/>
                    <a:pt x="4115334" y="841344"/>
                  </a:cubicBezTo>
                  <a:cubicBezTo>
                    <a:pt x="4037067" y="787263"/>
                    <a:pt x="3956336" y="737548"/>
                    <a:pt x="3874038" y="691528"/>
                  </a:cubicBezTo>
                  <a:cubicBezTo>
                    <a:pt x="3709554" y="599712"/>
                    <a:pt x="3537792" y="523349"/>
                    <a:pt x="3359535" y="468819"/>
                  </a:cubicBezTo>
                  <a:cubicBezTo>
                    <a:pt x="3181278" y="414514"/>
                    <a:pt x="2997311" y="380699"/>
                    <a:pt x="2811105" y="366031"/>
                  </a:cubicBezTo>
                  <a:cubicBezTo>
                    <a:pt x="2787703" y="364575"/>
                    <a:pt x="2764525" y="362448"/>
                    <a:pt x="2741124" y="361440"/>
                  </a:cubicBezTo>
                  <a:lnTo>
                    <a:pt x="2671030" y="358417"/>
                  </a:lnTo>
                  <a:lnTo>
                    <a:pt x="2600713" y="357521"/>
                  </a:lnTo>
                  <a:cubicBezTo>
                    <a:pt x="2577087" y="356961"/>
                    <a:pt x="2554805" y="358305"/>
                    <a:pt x="2531739" y="358529"/>
                  </a:cubicBezTo>
                  <a:cubicBezTo>
                    <a:pt x="2440259" y="360992"/>
                    <a:pt x="2349564" y="370285"/>
                    <a:pt x="2259988" y="385289"/>
                  </a:cubicBezTo>
                  <a:cubicBezTo>
                    <a:pt x="2080723" y="415521"/>
                    <a:pt x="1906945" y="473634"/>
                    <a:pt x="1740670" y="553917"/>
                  </a:cubicBezTo>
                  <a:cubicBezTo>
                    <a:pt x="1574506" y="634647"/>
                    <a:pt x="1415844" y="737100"/>
                    <a:pt x="1264124" y="853549"/>
                  </a:cubicBezTo>
                  <a:cubicBezTo>
                    <a:pt x="1112181" y="969886"/>
                    <a:pt x="966508" y="1099212"/>
                    <a:pt x="823074" y="1234136"/>
                  </a:cubicBezTo>
                  <a:cubicBezTo>
                    <a:pt x="787131" y="1267951"/>
                    <a:pt x="751413" y="1301990"/>
                    <a:pt x="715694" y="1336252"/>
                  </a:cubicBezTo>
                  <a:lnTo>
                    <a:pt x="606859" y="1440945"/>
                  </a:lnTo>
                  <a:cubicBezTo>
                    <a:pt x="532623" y="1511374"/>
                    <a:pt x="457267" y="1579452"/>
                    <a:pt x="382023" y="1646074"/>
                  </a:cubicBezTo>
                  <a:lnTo>
                    <a:pt x="158531" y="1843813"/>
                  </a:lnTo>
                  <a:lnTo>
                    <a:pt x="0" y="1991775"/>
                  </a:lnTo>
                  <a:lnTo>
                    <a:pt x="0" y="1074740"/>
                  </a:lnTo>
                  <a:lnTo>
                    <a:pt x="113897" y="949410"/>
                  </a:lnTo>
                  <a:cubicBezTo>
                    <a:pt x="700439" y="362812"/>
                    <a:pt x="1510739" y="0"/>
                    <a:pt x="2405773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896E98BA-55DC-A514-035A-7D1C225C4D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2023236"/>
            <a:ext cx="3659777" cy="282090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Waar moet je aan denken?</a:t>
            </a:r>
          </a:p>
        </p:txBody>
      </p:sp>
      <p:graphicFrame>
        <p:nvGraphicFramePr>
          <p:cNvPr id="46" name="Titel 1">
            <a:extLst>
              <a:ext uri="{FF2B5EF4-FFF2-40B4-BE49-F238E27FC236}">
                <a16:creationId xmlns:a16="http://schemas.microsoft.com/office/drawing/2014/main" id="{8DAA368E-DB56-9FAD-0F37-9AFDD23DABAB}"/>
              </a:ext>
            </a:extLst>
          </p:cNvPr>
          <p:cNvGraphicFramePr/>
          <p:nvPr/>
        </p:nvGraphicFramePr>
        <p:xfrm>
          <a:off x="6091238" y="285134"/>
          <a:ext cx="5115491" cy="6483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Tijdelijke aanduiding voor inhoud 4" descr="Afbeelding met tekst, schermopname, Lettertype, ontwerp&#10;&#10;Automatisch gegenereerde beschrijving">
            <a:extLst>
              <a:ext uri="{FF2B5EF4-FFF2-40B4-BE49-F238E27FC236}">
                <a16:creationId xmlns:a16="http://schemas.microsoft.com/office/drawing/2014/main" id="{41B81570-C15E-B11B-A640-95B82D598D10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 t="14431"/>
          <a:stretch/>
        </p:blipFill>
        <p:spPr>
          <a:xfrm>
            <a:off x="8648983" y="351401"/>
            <a:ext cx="1090195" cy="1854378"/>
          </a:xfrm>
          <a:prstGeom prst="rect">
            <a:avLst/>
          </a:prstGeom>
        </p:spPr>
      </p:pic>
      <p:pic>
        <p:nvPicPr>
          <p:cNvPr id="3" name="Afbeelding 2">
            <a:extLst>
              <a:ext uri="{FF2B5EF4-FFF2-40B4-BE49-F238E27FC236}">
                <a16:creationId xmlns:a16="http://schemas.microsoft.com/office/drawing/2014/main" id="{F3D7DAAE-0BDD-FD23-B6A0-BF00B1BC1D0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558971" y="5494915"/>
            <a:ext cx="1890007" cy="1077951"/>
          </a:xfrm>
          <a:prstGeom prst="rect">
            <a:avLst/>
          </a:prstGeom>
        </p:spPr>
      </p:pic>
      <p:pic>
        <p:nvPicPr>
          <p:cNvPr id="4" name="Afbeelding 3">
            <a:extLst>
              <a:ext uri="{FF2B5EF4-FFF2-40B4-BE49-F238E27FC236}">
                <a16:creationId xmlns:a16="http://schemas.microsoft.com/office/drawing/2014/main" id="{367A880A-5BF4-3C74-5035-52921B1464C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245669" y="2830986"/>
            <a:ext cx="2516609" cy="1256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556167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FD26396-A6A4-5B2B-C908-EAB2DE8F05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Rectangle 22">
            <a:extLst>
              <a:ext uri="{FF2B5EF4-FFF2-40B4-BE49-F238E27FC236}">
                <a16:creationId xmlns:a16="http://schemas.microsoft.com/office/drawing/2014/main" id="{3F056F83-6F4B-27F7-623B-3440356117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24">
            <a:extLst>
              <a:ext uri="{FF2B5EF4-FFF2-40B4-BE49-F238E27FC236}">
                <a16:creationId xmlns:a16="http://schemas.microsoft.com/office/drawing/2014/main" id="{ED006C4C-D16F-ED95-D52B-C7F663877F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30095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45" name="Group 26">
            <a:extLst>
              <a:ext uri="{FF2B5EF4-FFF2-40B4-BE49-F238E27FC236}">
                <a16:creationId xmlns:a16="http://schemas.microsoft.com/office/drawing/2014/main" id="{250B159F-2566-E35D-A9A5-ABE16D670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05" y="-11219"/>
            <a:ext cx="5646974" cy="6483075"/>
            <a:chOff x="-19221" y="0"/>
            <a:chExt cx="5646974" cy="6483075"/>
          </a:xfrm>
        </p:grpSpPr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012D9CFE-F41D-9543-F3B0-FF7FE1CC65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116610"/>
              <a:ext cx="5535001" cy="6250127"/>
            </a:xfrm>
            <a:custGeom>
              <a:avLst/>
              <a:gdLst>
                <a:gd name="connsiteX0" fmla="*/ 2510242 w 5535001"/>
                <a:gd name="connsiteY0" fmla="*/ 174 h 6250127"/>
                <a:gd name="connsiteX1" fmla="*/ 2550551 w 5535001"/>
                <a:gd name="connsiteY1" fmla="*/ 510 h 6250127"/>
                <a:gd name="connsiteX2" fmla="*/ 2629490 w 5535001"/>
                <a:gd name="connsiteY2" fmla="*/ 3757 h 6250127"/>
                <a:gd name="connsiteX3" fmla="*/ 2708317 w 5535001"/>
                <a:gd name="connsiteY3" fmla="*/ 7229 h 6250127"/>
                <a:gd name="connsiteX4" fmla="*/ 2787256 w 5535001"/>
                <a:gd name="connsiteY4" fmla="*/ 14619 h 6250127"/>
                <a:gd name="connsiteX5" fmla="*/ 3408467 w 5535001"/>
                <a:gd name="connsiteY5" fmla="*/ 145064 h 6250127"/>
                <a:gd name="connsiteX6" fmla="*/ 3557723 w 5535001"/>
                <a:gd name="connsiteY6" fmla="*/ 199593 h 6250127"/>
                <a:gd name="connsiteX7" fmla="*/ 3594337 w 5535001"/>
                <a:gd name="connsiteY7" fmla="*/ 214597 h 6250127"/>
                <a:gd name="connsiteX8" fmla="*/ 3630616 w 5535001"/>
                <a:gd name="connsiteY8" fmla="*/ 230385 h 6250127"/>
                <a:gd name="connsiteX9" fmla="*/ 3703172 w 5535001"/>
                <a:gd name="connsiteY9" fmla="*/ 262073 h 6250127"/>
                <a:gd name="connsiteX10" fmla="*/ 3739003 w 5535001"/>
                <a:gd name="connsiteY10" fmla="*/ 278756 h 6250127"/>
                <a:gd name="connsiteX11" fmla="*/ 3756806 w 5535001"/>
                <a:gd name="connsiteY11" fmla="*/ 287266 h 6250127"/>
                <a:gd name="connsiteX12" fmla="*/ 3773714 w 5535001"/>
                <a:gd name="connsiteY12" fmla="*/ 297567 h 6250127"/>
                <a:gd name="connsiteX13" fmla="*/ 3840784 w 5535001"/>
                <a:gd name="connsiteY13" fmla="*/ 339332 h 6250127"/>
                <a:gd name="connsiteX14" fmla="*/ 3873927 w 5535001"/>
                <a:gd name="connsiteY14" fmla="*/ 360495 h 6250127"/>
                <a:gd name="connsiteX15" fmla="*/ 3906062 w 5535001"/>
                <a:gd name="connsiteY15" fmla="*/ 383001 h 6250127"/>
                <a:gd name="connsiteX16" fmla="*/ 3969662 w 5535001"/>
                <a:gd name="connsiteY16" fmla="*/ 428572 h 6250127"/>
                <a:gd name="connsiteX17" fmla="*/ 4423029 w 5535001"/>
                <a:gd name="connsiteY17" fmla="*/ 837600 h 6250127"/>
                <a:gd name="connsiteX18" fmla="*/ 4474647 w 5535001"/>
                <a:gd name="connsiteY18" fmla="*/ 891569 h 6250127"/>
                <a:gd name="connsiteX19" fmla="*/ 4524250 w 5535001"/>
                <a:gd name="connsiteY19" fmla="*/ 946883 h 6250127"/>
                <a:gd name="connsiteX20" fmla="*/ 4573965 w 5535001"/>
                <a:gd name="connsiteY20" fmla="*/ 1001748 h 6250127"/>
                <a:gd name="connsiteX21" fmla="*/ 4622224 w 5535001"/>
                <a:gd name="connsiteY21" fmla="*/ 1057509 h 6250127"/>
                <a:gd name="connsiteX22" fmla="*/ 4717510 w 5535001"/>
                <a:gd name="connsiteY22" fmla="*/ 1169143 h 6250127"/>
                <a:gd name="connsiteX23" fmla="*/ 4764986 w 5535001"/>
                <a:gd name="connsiteY23" fmla="*/ 1224681 h 6250127"/>
                <a:gd name="connsiteX24" fmla="*/ 4813021 w 5535001"/>
                <a:gd name="connsiteY24" fmla="*/ 1279994 h 6250127"/>
                <a:gd name="connsiteX25" fmla="*/ 5001915 w 5535001"/>
                <a:gd name="connsiteY25" fmla="*/ 1506846 h 6250127"/>
                <a:gd name="connsiteX26" fmla="*/ 5170542 w 5535001"/>
                <a:gd name="connsiteY26" fmla="*/ 1751165 h 6250127"/>
                <a:gd name="connsiteX27" fmla="*/ 5428969 w 5535001"/>
                <a:gd name="connsiteY27" fmla="*/ 2293660 h 6250127"/>
                <a:gd name="connsiteX28" fmla="*/ 5534893 w 5535001"/>
                <a:gd name="connsiteY28" fmla="*/ 2899307 h 6250127"/>
                <a:gd name="connsiteX29" fmla="*/ 5508804 w 5535001"/>
                <a:gd name="connsiteY29" fmla="*/ 3211144 h 6250127"/>
                <a:gd name="connsiteX30" fmla="*/ 5426282 w 5535001"/>
                <a:gd name="connsiteY30" fmla="*/ 3513352 h 6250127"/>
                <a:gd name="connsiteX31" fmla="*/ 5248250 w 5535001"/>
                <a:gd name="connsiteY31" fmla="*/ 4030542 h 6250127"/>
                <a:gd name="connsiteX32" fmla="*/ 5208612 w 5535001"/>
                <a:gd name="connsiteY32" fmla="*/ 4161771 h 6250127"/>
                <a:gd name="connsiteX33" fmla="*/ 5170318 w 5535001"/>
                <a:gd name="connsiteY33" fmla="*/ 4294680 h 6250127"/>
                <a:gd name="connsiteX34" fmla="*/ 5132248 w 5535001"/>
                <a:gd name="connsiteY34" fmla="*/ 4430164 h 6250127"/>
                <a:gd name="connsiteX35" fmla="*/ 5112765 w 5535001"/>
                <a:gd name="connsiteY35" fmla="*/ 4498914 h 6250127"/>
                <a:gd name="connsiteX36" fmla="*/ 5091715 w 5535001"/>
                <a:gd name="connsiteY36" fmla="*/ 4569119 h 6250127"/>
                <a:gd name="connsiteX37" fmla="*/ 5068985 w 5535001"/>
                <a:gd name="connsiteY37" fmla="*/ 4640220 h 6250127"/>
                <a:gd name="connsiteX38" fmla="*/ 5043904 w 5535001"/>
                <a:gd name="connsiteY38" fmla="*/ 4712105 h 6250127"/>
                <a:gd name="connsiteX39" fmla="*/ 5015799 w 5535001"/>
                <a:gd name="connsiteY39" fmla="*/ 4784438 h 6250127"/>
                <a:gd name="connsiteX40" fmla="*/ 4982880 w 5535001"/>
                <a:gd name="connsiteY40" fmla="*/ 4856435 h 6250127"/>
                <a:gd name="connsiteX41" fmla="*/ 4817276 w 5535001"/>
                <a:gd name="connsiteY41" fmla="*/ 5125275 h 6250127"/>
                <a:gd name="connsiteX42" fmla="*/ 4618753 w 5535001"/>
                <a:gd name="connsiteY42" fmla="*/ 5355374 h 6250127"/>
                <a:gd name="connsiteX43" fmla="*/ 4566575 w 5535001"/>
                <a:gd name="connsiteY43" fmla="*/ 5408560 h 6250127"/>
                <a:gd name="connsiteX44" fmla="*/ 4513837 w 5535001"/>
                <a:gd name="connsiteY44" fmla="*/ 5461186 h 6250127"/>
                <a:gd name="connsiteX45" fmla="*/ 4459531 w 5535001"/>
                <a:gd name="connsiteY45" fmla="*/ 5512580 h 6250127"/>
                <a:gd name="connsiteX46" fmla="*/ 4404554 w 5535001"/>
                <a:gd name="connsiteY46" fmla="*/ 5563526 h 6250127"/>
                <a:gd name="connsiteX47" fmla="*/ 4348009 w 5535001"/>
                <a:gd name="connsiteY47" fmla="*/ 5613017 h 6250127"/>
                <a:gd name="connsiteX48" fmla="*/ 4290568 w 5535001"/>
                <a:gd name="connsiteY48" fmla="*/ 5661948 h 6250127"/>
                <a:gd name="connsiteX49" fmla="*/ 4276124 w 5535001"/>
                <a:gd name="connsiteY49" fmla="*/ 5674153 h 6250127"/>
                <a:gd name="connsiteX50" fmla="*/ 4261120 w 5535001"/>
                <a:gd name="connsiteY50" fmla="*/ 5685798 h 6250127"/>
                <a:gd name="connsiteX51" fmla="*/ 4231112 w 5535001"/>
                <a:gd name="connsiteY51" fmla="*/ 5708976 h 6250127"/>
                <a:gd name="connsiteX52" fmla="*/ 4170984 w 5535001"/>
                <a:gd name="connsiteY52" fmla="*/ 5755443 h 6250127"/>
                <a:gd name="connsiteX53" fmla="*/ 4046025 w 5535001"/>
                <a:gd name="connsiteY53" fmla="*/ 5843228 h 6250127"/>
                <a:gd name="connsiteX54" fmla="*/ 3915356 w 5535001"/>
                <a:gd name="connsiteY54" fmla="*/ 5923735 h 6250127"/>
                <a:gd name="connsiteX55" fmla="*/ 3346323 w 5535001"/>
                <a:gd name="connsiteY55" fmla="*/ 6158872 h 6250127"/>
                <a:gd name="connsiteX56" fmla="*/ 2743476 w 5535001"/>
                <a:gd name="connsiteY56" fmla="*/ 6247328 h 6250127"/>
                <a:gd name="connsiteX57" fmla="*/ 2668120 w 5535001"/>
                <a:gd name="connsiteY57" fmla="*/ 6249344 h 6250127"/>
                <a:gd name="connsiteX58" fmla="*/ 2630498 w 5535001"/>
                <a:gd name="connsiteY58" fmla="*/ 6250127 h 6250127"/>
                <a:gd name="connsiteX59" fmla="*/ 2592988 w 5535001"/>
                <a:gd name="connsiteY59" fmla="*/ 6249568 h 6250127"/>
                <a:gd name="connsiteX60" fmla="*/ 2518080 w 5535001"/>
                <a:gd name="connsiteY60" fmla="*/ 6247777 h 6250127"/>
                <a:gd name="connsiteX61" fmla="*/ 2442948 w 5535001"/>
                <a:gd name="connsiteY61" fmla="*/ 6244529 h 6250127"/>
                <a:gd name="connsiteX62" fmla="*/ 2291676 w 5535001"/>
                <a:gd name="connsiteY62" fmla="*/ 6232213 h 6250127"/>
                <a:gd name="connsiteX63" fmla="*/ 2141412 w 5535001"/>
                <a:gd name="connsiteY63" fmla="*/ 6212394 h 6250127"/>
                <a:gd name="connsiteX64" fmla="*/ 1992715 w 5535001"/>
                <a:gd name="connsiteY64" fmla="*/ 6184961 h 6250127"/>
                <a:gd name="connsiteX65" fmla="*/ 1845811 w 5535001"/>
                <a:gd name="connsiteY65" fmla="*/ 6151034 h 6250127"/>
                <a:gd name="connsiteX66" fmla="*/ 1701033 w 5535001"/>
                <a:gd name="connsiteY66" fmla="*/ 6110724 h 6250127"/>
                <a:gd name="connsiteX67" fmla="*/ 1629484 w 5535001"/>
                <a:gd name="connsiteY67" fmla="*/ 6088219 h 6250127"/>
                <a:gd name="connsiteX68" fmla="*/ 1558383 w 5535001"/>
                <a:gd name="connsiteY68" fmla="*/ 6064929 h 6250127"/>
                <a:gd name="connsiteX69" fmla="*/ 1011968 w 5535001"/>
                <a:gd name="connsiteY69" fmla="*/ 5828896 h 6250127"/>
                <a:gd name="connsiteX70" fmla="*/ 511237 w 5535001"/>
                <a:gd name="connsiteY70" fmla="*/ 5512356 h 6250127"/>
                <a:gd name="connsiteX71" fmla="*/ 395572 w 5535001"/>
                <a:gd name="connsiteY71" fmla="*/ 5419757 h 6250127"/>
                <a:gd name="connsiteX72" fmla="*/ 284722 w 5535001"/>
                <a:gd name="connsiteY72" fmla="*/ 5321559 h 6250127"/>
                <a:gd name="connsiteX73" fmla="*/ 257513 w 5535001"/>
                <a:gd name="connsiteY73" fmla="*/ 5296477 h 6250127"/>
                <a:gd name="connsiteX74" fmla="*/ 243853 w 5535001"/>
                <a:gd name="connsiteY74" fmla="*/ 5283937 h 6250127"/>
                <a:gd name="connsiteX75" fmla="*/ 230752 w 5535001"/>
                <a:gd name="connsiteY75" fmla="*/ 5270836 h 6250127"/>
                <a:gd name="connsiteX76" fmla="*/ 178574 w 5535001"/>
                <a:gd name="connsiteY76" fmla="*/ 5218322 h 6250127"/>
                <a:gd name="connsiteX77" fmla="*/ 126508 w 5535001"/>
                <a:gd name="connsiteY77" fmla="*/ 5165584 h 6250127"/>
                <a:gd name="connsiteX78" fmla="*/ 76345 w 5535001"/>
                <a:gd name="connsiteY78" fmla="*/ 5111167 h 6250127"/>
                <a:gd name="connsiteX79" fmla="*/ 26407 w 5535001"/>
                <a:gd name="connsiteY79" fmla="*/ 5056413 h 6250127"/>
                <a:gd name="connsiteX80" fmla="*/ 0 w 5535001"/>
                <a:gd name="connsiteY80" fmla="*/ 5024776 h 6250127"/>
                <a:gd name="connsiteX81" fmla="*/ 0 w 5535001"/>
                <a:gd name="connsiteY81" fmla="*/ 4492798 h 6250127"/>
                <a:gd name="connsiteX82" fmla="*/ 28534 w 5535001"/>
                <a:gd name="connsiteY82" fmla="*/ 4537879 h 6250127"/>
                <a:gd name="connsiteX83" fmla="*/ 66604 w 5535001"/>
                <a:gd name="connsiteY83" fmla="*/ 4592745 h 6250127"/>
                <a:gd name="connsiteX84" fmla="*/ 104114 w 5535001"/>
                <a:gd name="connsiteY84" fmla="*/ 4647834 h 6250127"/>
                <a:gd name="connsiteX85" fmla="*/ 143751 w 5535001"/>
                <a:gd name="connsiteY85" fmla="*/ 4701580 h 6250127"/>
                <a:gd name="connsiteX86" fmla="*/ 182717 w 5535001"/>
                <a:gd name="connsiteY86" fmla="*/ 4755773 h 6250127"/>
                <a:gd name="connsiteX87" fmla="*/ 223810 w 5535001"/>
                <a:gd name="connsiteY87" fmla="*/ 4808399 h 6250127"/>
                <a:gd name="connsiteX88" fmla="*/ 264679 w 5535001"/>
                <a:gd name="connsiteY88" fmla="*/ 4861249 h 6250127"/>
                <a:gd name="connsiteX89" fmla="*/ 307788 w 5535001"/>
                <a:gd name="connsiteY89" fmla="*/ 4912420 h 6250127"/>
                <a:gd name="connsiteX90" fmla="*/ 351232 w 5535001"/>
                <a:gd name="connsiteY90" fmla="*/ 4963254 h 6250127"/>
                <a:gd name="connsiteX91" fmla="*/ 397028 w 5535001"/>
                <a:gd name="connsiteY91" fmla="*/ 5012185 h 6250127"/>
                <a:gd name="connsiteX92" fmla="*/ 443496 w 5535001"/>
                <a:gd name="connsiteY92" fmla="*/ 5060444 h 6250127"/>
                <a:gd name="connsiteX93" fmla="*/ 455140 w 5535001"/>
                <a:gd name="connsiteY93" fmla="*/ 5072537 h 6250127"/>
                <a:gd name="connsiteX94" fmla="*/ 467345 w 5535001"/>
                <a:gd name="connsiteY94" fmla="*/ 5083958 h 6250127"/>
                <a:gd name="connsiteX95" fmla="*/ 491755 w 5535001"/>
                <a:gd name="connsiteY95" fmla="*/ 5106912 h 6250127"/>
                <a:gd name="connsiteX96" fmla="*/ 540686 w 5535001"/>
                <a:gd name="connsiteY96" fmla="*/ 5152819 h 6250127"/>
                <a:gd name="connsiteX97" fmla="*/ 552890 w 5535001"/>
                <a:gd name="connsiteY97" fmla="*/ 5164353 h 6250127"/>
                <a:gd name="connsiteX98" fmla="*/ 565655 w 5535001"/>
                <a:gd name="connsiteY98" fmla="*/ 5175214 h 6250127"/>
                <a:gd name="connsiteX99" fmla="*/ 591072 w 5535001"/>
                <a:gd name="connsiteY99" fmla="*/ 5197048 h 6250127"/>
                <a:gd name="connsiteX100" fmla="*/ 694197 w 5535001"/>
                <a:gd name="connsiteY100" fmla="*/ 5283041 h 6250127"/>
                <a:gd name="connsiteX101" fmla="*/ 1146221 w 5535001"/>
                <a:gd name="connsiteY101" fmla="*/ 5573716 h 6250127"/>
                <a:gd name="connsiteX102" fmla="*/ 1650982 w 5535001"/>
                <a:gd name="connsiteY102" fmla="*/ 5758130 h 6250127"/>
                <a:gd name="connsiteX103" fmla="*/ 1716485 w 5535001"/>
                <a:gd name="connsiteY103" fmla="*/ 5772798 h 6250127"/>
                <a:gd name="connsiteX104" fmla="*/ 1782211 w 5535001"/>
                <a:gd name="connsiteY104" fmla="*/ 5786235 h 6250127"/>
                <a:gd name="connsiteX105" fmla="*/ 1848386 w 5535001"/>
                <a:gd name="connsiteY105" fmla="*/ 5796984 h 6250127"/>
                <a:gd name="connsiteX106" fmla="*/ 1881417 w 5535001"/>
                <a:gd name="connsiteY106" fmla="*/ 5802359 h 6250127"/>
                <a:gd name="connsiteX107" fmla="*/ 1914560 w 5535001"/>
                <a:gd name="connsiteY107" fmla="*/ 5807061 h 6250127"/>
                <a:gd name="connsiteX108" fmla="*/ 2047469 w 5535001"/>
                <a:gd name="connsiteY108" fmla="*/ 5821282 h 6250127"/>
                <a:gd name="connsiteX109" fmla="*/ 2180601 w 5535001"/>
                <a:gd name="connsiteY109" fmla="*/ 5828896 h 6250127"/>
                <a:gd name="connsiteX110" fmla="*/ 2313622 w 5535001"/>
                <a:gd name="connsiteY110" fmla="*/ 5830463 h 6250127"/>
                <a:gd name="connsiteX111" fmla="*/ 2380021 w 5535001"/>
                <a:gd name="connsiteY111" fmla="*/ 5828448 h 6250127"/>
                <a:gd name="connsiteX112" fmla="*/ 2446195 w 5535001"/>
                <a:gd name="connsiteY112" fmla="*/ 5826433 h 6250127"/>
                <a:gd name="connsiteX113" fmla="*/ 2513041 w 5535001"/>
                <a:gd name="connsiteY113" fmla="*/ 5822737 h 6250127"/>
                <a:gd name="connsiteX114" fmla="*/ 2580111 w 5535001"/>
                <a:gd name="connsiteY114" fmla="*/ 5818258 h 6250127"/>
                <a:gd name="connsiteX115" fmla="*/ 2613590 w 5535001"/>
                <a:gd name="connsiteY115" fmla="*/ 5816355 h 6250127"/>
                <a:gd name="connsiteX116" fmla="*/ 2646845 w 5535001"/>
                <a:gd name="connsiteY116" fmla="*/ 5813108 h 6250127"/>
                <a:gd name="connsiteX117" fmla="*/ 2713244 w 5535001"/>
                <a:gd name="connsiteY117" fmla="*/ 5806838 h 6250127"/>
                <a:gd name="connsiteX118" fmla="*/ 3230882 w 5535001"/>
                <a:gd name="connsiteY118" fmla="*/ 5721292 h 6250127"/>
                <a:gd name="connsiteX119" fmla="*/ 3720416 w 5535001"/>
                <a:gd name="connsiteY119" fmla="*/ 5556472 h 6250127"/>
                <a:gd name="connsiteX120" fmla="*/ 3837425 w 5535001"/>
                <a:gd name="connsiteY120" fmla="*/ 5499927 h 6250127"/>
                <a:gd name="connsiteX121" fmla="*/ 3951634 w 5535001"/>
                <a:gd name="connsiteY121" fmla="*/ 5436552 h 6250127"/>
                <a:gd name="connsiteX122" fmla="*/ 4007284 w 5535001"/>
                <a:gd name="connsiteY122" fmla="*/ 5401841 h 6250127"/>
                <a:gd name="connsiteX123" fmla="*/ 4035164 w 5535001"/>
                <a:gd name="connsiteY123" fmla="*/ 5384374 h 6250127"/>
                <a:gd name="connsiteX124" fmla="*/ 4049049 w 5535001"/>
                <a:gd name="connsiteY124" fmla="*/ 5375640 h 6250127"/>
                <a:gd name="connsiteX125" fmla="*/ 4062485 w 5535001"/>
                <a:gd name="connsiteY125" fmla="*/ 5366123 h 6250127"/>
                <a:gd name="connsiteX126" fmla="*/ 4116567 w 5535001"/>
                <a:gd name="connsiteY126" fmla="*/ 5328277 h 6250127"/>
                <a:gd name="connsiteX127" fmla="*/ 4169976 w 5535001"/>
                <a:gd name="connsiteY127" fmla="*/ 5289199 h 6250127"/>
                <a:gd name="connsiteX128" fmla="*/ 4222042 w 5535001"/>
                <a:gd name="connsiteY128" fmla="*/ 5247994 h 6250127"/>
                <a:gd name="connsiteX129" fmla="*/ 4273213 w 5535001"/>
                <a:gd name="connsiteY129" fmla="*/ 5205558 h 6250127"/>
                <a:gd name="connsiteX130" fmla="*/ 4323151 w 5535001"/>
                <a:gd name="connsiteY130" fmla="*/ 5161329 h 6250127"/>
                <a:gd name="connsiteX131" fmla="*/ 4371971 w 5535001"/>
                <a:gd name="connsiteY131" fmla="*/ 5116093 h 6250127"/>
                <a:gd name="connsiteX132" fmla="*/ 4546868 w 5535001"/>
                <a:gd name="connsiteY132" fmla="*/ 4924400 h 6250127"/>
                <a:gd name="connsiteX133" fmla="*/ 4675634 w 5535001"/>
                <a:gd name="connsiteY133" fmla="*/ 4715352 h 6250127"/>
                <a:gd name="connsiteX134" fmla="*/ 4700155 w 5535001"/>
                <a:gd name="connsiteY134" fmla="*/ 4659255 h 6250127"/>
                <a:gd name="connsiteX135" fmla="*/ 4721206 w 5535001"/>
                <a:gd name="connsiteY135" fmla="*/ 4600135 h 6250127"/>
                <a:gd name="connsiteX136" fmla="*/ 4740465 w 5535001"/>
                <a:gd name="connsiteY136" fmla="*/ 4538887 h 6250127"/>
                <a:gd name="connsiteX137" fmla="*/ 4758492 w 5535001"/>
                <a:gd name="connsiteY137" fmla="*/ 4475848 h 6250127"/>
                <a:gd name="connsiteX138" fmla="*/ 4891288 w 5535001"/>
                <a:gd name="connsiteY138" fmla="*/ 3930329 h 6250127"/>
                <a:gd name="connsiteX139" fmla="*/ 5066298 w 5535001"/>
                <a:gd name="connsiteY139" fmla="*/ 3382235 h 6250127"/>
                <a:gd name="connsiteX140" fmla="*/ 5156994 w 5535001"/>
                <a:gd name="connsiteY140" fmla="*/ 2898635 h 6250127"/>
                <a:gd name="connsiteX141" fmla="*/ 5083317 w 5535001"/>
                <a:gd name="connsiteY141" fmla="*/ 2402047 h 6250127"/>
                <a:gd name="connsiteX142" fmla="*/ 4871022 w 5535001"/>
                <a:gd name="connsiteY142" fmla="*/ 1926958 h 6250127"/>
                <a:gd name="connsiteX143" fmla="*/ 4727028 w 5535001"/>
                <a:gd name="connsiteY143" fmla="*/ 1703577 h 6250127"/>
                <a:gd name="connsiteX144" fmla="*/ 4563776 w 5535001"/>
                <a:gd name="connsiteY144" fmla="*/ 1490834 h 6250127"/>
                <a:gd name="connsiteX145" fmla="*/ 4370291 w 5535001"/>
                <a:gd name="connsiteY145" fmla="*/ 1300596 h 6250127"/>
                <a:gd name="connsiteX146" fmla="*/ 4266046 w 5535001"/>
                <a:gd name="connsiteY146" fmla="*/ 1214491 h 6250127"/>
                <a:gd name="connsiteX147" fmla="*/ 4212973 w 5535001"/>
                <a:gd name="connsiteY147" fmla="*/ 1173062 h 6250127"/>
                <a:gd name="connsiteX148" fmla="*/ 4157995 w 5535001"/>
                <a:gd name="connsiteY148" fmla="*/ 1134545 h 6250127"/>
                <a:gd name="connsiteX149" fmla="*/ 3697126 w 5535001"/>
                <a:gd name="connsiteY149" fmla="*/ 881044 h 6250127"/>
                <a:gd name="connsiteX150" fmla="*/ 3637670 w 5535001"/>
                <a:gd name="connsiteY150" fmla="*/ 856747 h 6250127"/>
                <a:gd name="connsiteX151" fmla="*/ 3608222 w 5535001"/>
                <a:gd name="connsiteY151" fmla="*/ 844318 h 6250127"/>
                <a:gd name="connsiteX152" fmla="*/ 3578214 w 5535001"/>
                <a:gd name="connsiteY152" fmla="*/ 833457 h 6250127"/>
                <a:gd name="connsiteX153" fmla="*/ 3518309 w 5535001"/>
                <a:gd name="connsiteY153" fmla="*/ 812294 h 6250127"/>
                <a:gd name="connsiteX154" fmla="*/ 3503417 w 5535001"/>
                <a:gd name="connsiteY154" fmla="*/ 806920 h 6250127"/>
                <a:gd name="connsiteX155" fmla="*/ 3489533 w 5535001"/>
                <a:gd name="connsiteY155" fmla="*/ 799642 h 6250127"/>
                <a:gd name="connsiteX156" fmla="*/ 3460869 w 5535001"/>
                <a:gd name="connsiteY156" fmla="*/ 787101 h 6250127"/>
                <a:gd name="connsiteX157" fmla="*/ 3402980 w 5535001"/>
                <a:gd name="connsiteY157" fmla="*/ 763475 h 6250127"/>
                <a:gd name="connsiteX158" fmla="*/ 3374092 w 5535001"/>
                <a:gd name="connsiteY158" fmla="*/ 751606 h 6250127"/>
                <a:gd name="connsiteX159" fmla="*/ 3344980 w 5535001"/>
                <a:gd name="connsiteY159" fmla="*/ 740409 h 6250127"/>
                <a:gd name="connsiteX160" fmla="*/ 3226627 w 5535001"/>
                <a:gd name="connsiteY160" fmla="*/ 700772 h 6250127"/>
                <a:gd name="connsiteX161" fmla="*/ 2735750 w 5535001"/>
                <a:gd name="connsiteY161" fmla="*/ 614667 h 6250127"/>
                <a:gd name="connsiteX162" fmla="*/ 2673158 w 5535001"/>
                <a:gd name="connsiteY162" fmla="*/ 610412 h 6250127"/>
                <a:gd name="connsiteX163" fmla="*/ 2610119 w 5535001"/>
                <a:gd name="connsiteY163" fmla="*/ 609628 h 6250127"/>
                <a:gd name="connsiteX164" fmla="*/ 2547080 w 5535001"/>
                <a:gd name="connsiteY164" fmla="*/ 608620 h 6250127"/>
                <a:gd name="connsiteX165" fmla="*/ 2516400 w 5535001"/>
                <a:gd name="connsiteY165" fmla="*/ 608844 h 6250127"/>
                <a:gd name="connsiteX166" fmla="*/ 2486280 w 5535001"/>
                <a:gd name="connsiteY166" fmla="*/ 609740 h 6250127"/>
                <a:gd name="connsiteX167" fmla="*/ 2426376 w 5535001"/>
                <a:gd name="connsiteY167" fmla="*/ 613099 h 6250127"/>
                <a:gd name="connsiteX168" fmla="*/ 2366920 w 5535001"/>
                <a:gd name="connsiteY168" fmla="*/ 618474 h 6250127"/>
                <a:gd name="connsiteX169" fmla="*/ 2337248 w 5535001"/>
                <a:gd name="connsiteY169" fmla="*/ 621497 h 6250127"/>
                <a:gd name="connsiteX170" fmla="*/ 2307800 w 5535001"/>
                <a:gd name="connsiteY170" fmla="*/ 625528 h 6250127"/>
                <a:gd name="connsiteX171" fmla="*/ 2278351 w 5535001"/>
                <a:gd name="connsiteY171" fmla="*/ 629559 h 6250127"/>
                <a:gd name="connsiteX172" fmla="*/ 2249127 w 5535001"/>
                <a:gd name="connsiteY172" fmla="*/ 634710 h 6250127"/>
                <a:gd name="connsiteX173" fmla="*/ 1796096 w 5535001"/>
                <a:gd name="connsiteY173" fmla="*/ 781726 h 6250127"/>
                <a:gd name="connsiteX174" fmla="*/ 1370833 w 5535001"/>
                <a:gd name="connsiteY174" fmla="*/ 1048663 h 6250127"/>
                <a:gd name="connsiteX175" fmla="*/ 959790 w 5535001"/>
                <a:gd name="connsiteY175" fmla="*/ 1390844 h 6250127"/>
                <a:gd name="connsiteX176" fmla="*/ 749062 w 5535001"/>
                <a:gd name="connsiteY176" fmla="*/ 1577611 h 6250127"/>
                <a:gd name="connsiteX177" fmla="*/ 524786 w 5535001"/>
                <a:gd name="connsiteY177" fmla="*/ 1763145 h 6250127"/>
                <a:gd name="connsiteX178" fmla="*/ 84071 w 5535001"/>
                <a:gd name="connsiteY178" fmla="*/ 2098496 h 6250127"/>
                <a:gd name="connsiteX179" fmla="*/ 0 w 5535001"/>
                <a:gd name="connsiteY179" fmla="*/ 2168094 h 6250127"/>
                <a:gd name="connsiteX180" fmla="*/ 0 w 5535001"/>
                <a:gd name="connsiteY180" fmla="*/ 1576676 h 6250127"/>
                <a:gd name="connsiteX181" fmla="*/ 174655 w 5535001"/>
                <a:gd name="connsiteY181" fmla="*/ 1387597 h 6250127"/>
                <a:gd name="connsiteX182" fmla="*/ 363661 w 5535001"/>
                <a:gd name="connsiteY182" fmla="*/ 1188626 h 6250127"/>
                <a:gd name="connsiteX183" fmla="*/ 458052 w 5535001"/>
                <a:gd name="connsiteY183" fmla="*/ 1086397 h 6250127"/>
                <a:gd name="connsiteX184" fmla="*/ 557257 w 5535001"/>
                <a:gd name="connsiteY184" fmla="*/ 981593 h 6250127"/>
                <a:gd name="connsiteX185" fmla="*/ 994165 w 5535001"/>
                <a:gd name="connsiteY185" fmla="*/ 578389 h 6250127"/>
                <a:gd name="connsiteX186" fmla="*/ 1520873 w 5535001"/>
                <a:gd name="connsiteY186" fmla="*/ 237215 h 6250127"/>
                <a:gd name="connsiteX187" fmla="*/ 2141748 w 5535001"/>
                <a:gd name="connsiteY187" fmla="*/ 31190 h 6250127"/>
                <a:gd name="connsiteX188" fmla="*/ 2182505 w 5535001"/>
                <a:gd name="connsiteY188" fmla="*/ 24360 h 6250127"/>
                <a:gd name="connsiteX189" fmla="*/ 2223374 w 5535001"/>
                <a:gd name="connsiteY189" fmla="*/ 18873 h 6250127"/>
                <a:gd name="connsiteX190" fmla="*/ 2264355 w 5535001"/>
                <a:gd name="connsiteY190" fmla="*/ 13611 h 6250127"/>
                <a:gd name="connsiteX191" fmla="*/ 2305336 w 5535001"/>
                <a:gd name="connsiteY191" fmla="*/ 9580 h 6250127"/>
                <a:gd name="connsiteX192" fmla="*/ 2387410 w 5535001"/>
                <a:gd name="connsiteY192" fmla="*/ 3645 h 6250127"/>
                <a:gd name="connsiteX193" fmla="*/ 2469373 w 5535001"/>
                <a:gd name="connsiteY193" fmla="*/ 622 h 6250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</a:cxnLst>
              <a:rect l="l" t="t" r="r" b="b"/>
              <a:pathLst>
                <a:path w="5535001" h="6250127">
                  <a:moveTo>
                    <a:pt x="2510242" y="174"/>
                  </a:moveTo>
                  <a:cubicBezTo>
                    <a:pt x="2523902" y="-50"/>
                    <a:pt x="2537562" y="-162"/>
                    <a:pt x="2550551" y="510"/>
                  </a:cubicBezTo>
                  <a:lnTo>
                    <a:pt x="2629490" y="3757"/>
                  </a:lnTo>
                  <a:lnTo>
                    <a:pt x="2708317" y="7229"/>
                  </a:lnTo>
                  <a:cubicBezTo>
                    <a:pt x="2734630" y="8572"/>
                    <a:pt x="2760943" y="12155"/>
                    <a:pt x="2787256" y="14619"/>
                  </a:cubicBezTo>
                  <a:cubicBezTo>
                    <a:pt x="2997536" y="34885"/>
                    <a:pt x="3207144" y="77994"/>
                    <a:pt x="3408467" y="145064"/>
                  </a:cubicBezTo>
                  <a:lnTo>
                    <a:pt x="3557723" y="199593"/>
                  </a:lnTo>
                  <a:cubicBezTo>
                    <a:pt x="3570264" y="203848"/>
                    <a:pt x="3582245" y="209447"/>
                    <a:pt x="3594337" y="214597"/>
                  </a:cubicBezTo>
                  <a:lnTo>
                    <a:pt x="3630616" y="230385"/>
                  </a:lnTo>
                  <a:lnTo>
                    <a:pt x="3703172" y="262073"/>
                  </a:lnTo>
                  <a:cubicBezTo>
                    <a:pt x="3715265" y="267335"/>
                    <a:pt x="3727358" y="272598"/>
                    <a:pt x="3739003" y="278756"/>
                  </a:cubicBezTo>
                  <a:cubicBezTo>
                    <a:pt x="3744937" y="281667"/>
                    <a:pt x="3750984" y="284131"/>
                    <a:pt x="3756806" y="287266"/>
                  </a:cubicBezTo>
                  <a:cubicBezTo>
                    <a:pt x="3762517" y="290513"/>
                    <a:pt x="3768115" y="294208"/>
                    <a:pt x="3773714" y="297567"/>
                  </a:cubicBezTo>
                  <a:lnTo>
                    <a:pt x="3840784" y="339332"/>
                  </a:lnTo>
                  <a:cubicBezTo>
                    <a:pt x="3851869" y="346386"/>
                    <a:pt x="3863290" y="352881"/>
                    <a:pt x="3873927" y="360495"/>
                  </a:cubicBezTo>
                  <a:lnTo>
                    <a:pt x="3906062" y="383001"/>
                  </a:lnTo>
                  <a:lnTo>
                    <a:pt x="3969662" y="428572"/>
                  </a:lnTo>
                  <a:cubicBezTo>
                    <a:pt x="4137281" y="552188"/>
                    <a:pt x="4285417" y="693270"/>
                    <a:pt x="4423029" y="837600"/>
                  </a:cubicBezTo>
                  <a:cubicBezTo>
                    <a:pt x="4440160" y="855739"/>
                    <a:pt x="4457404" y="873766"/>
                    <a:pt x="4474647" y="891569"/>
                  </a:cubicBezTo>
                  <a:lnTo>
                    <a:pt x="4524250" y="946883"/>
                  </a:lnTo>
                  <a:lnTo>
                    <a:pt x="4573965" y="1001748"/>
                  </a:lnTo>
                  <a:cubicBezTo>
                    <a:pt x="4590760" y="1019887"/>
                    <a:pt x="4605988" y="1039146"/>
                    <a:pt x="4622224" y="1057509"/>
                  </a:cubicBezTo>
                  <a:cubicBezTo>
                    <a:pt x="4653911" y="1094907"/>
                    <a:pt x="4686831" y="1131409"/>
                    <a:pt x="4717510" y="1169143"/>
                  </a:cubicBezTo>
                  <a:cubicBezTo>
                    <a:pt x="4733186" y="1187730"/>
                    <a:pt x="4748862" y="1206430"/>
                    <a:pt x="4764986" y="1224681"/>
                  </a:cubicBezTo>
                  <a:cubicBezTo>
                    <a:pt x="4780886" y="1243044"/>
                    <a:pt x="4797233" y="1261071"/>
                    <a:pt x="4813021" y="1279994"/>
                  </a:cubicBezTo>
                  <a:cubicBezTo>
                    <a:pt x="4877292" y="1354230"/>
                    <a:pt x="4941339" y="1428914"/>
                    <a:pt x="5001915" y="1506846"/>
                  </a:cubicBezTo>
                  <a:cubicBezTo>
                    <a:pt x="5062603" y="1584665"/>
                    <a:pt x="5118252" y="1666739"/>
                    <a:pt x="5170542" y="1751165"/>
                  </a:cubicBezTo>
                  <a:cubicBezTo>
                    <a:pt x="5274898" y="1920240"/>
                    <a:pt x="5363579" y="2101295"/>
                    <a:pt x="5428969" y="2293660"/>
                  </a:cubicBezTo>
                  <a:cubicBezTo>
                    <a:pt x="5494136" y="2485801"/>
                    <a:pt x="5533102" y="2690819"/>
                    <a:pt x="5534893" y="2899307"/>
                  </a:cubicBezTo>
                  <a:cubicBezTo>
                    <a:pt x="5536124" y="3003439"/>
                    <a:pt x="5526831" y="3108132"/>
                    <a:pt x="5508804" y="3211144"/>
                  </a:cubicBezTo>
                  <a:cubicBezTo>
                    <a:pt x="5490441" y="3314157"/>
                    <a:pt x="5462336" y="3415490"/>
                    <a:pt x="5426282" y="3513352"/>
                  </a:cubicBezTo>
                  <a:cubicBezTo>
                    <a:pt x="5363355" y="3684890"/>
                    <a:pt x="5302219" y="3856428"/>
                    <a:pt x="5248250" y="4030542"/>
                  </a:cubicBezTo>
                  <a:lnTo>
                    <a:pt x="5208612" y="4161771"/>
                  </a:lnTo>
                  <a:lnTo>
                    <a:pt x="5170318" y="4294680"/>
                  </a:lnTo>
                  <a:lnTo>
                    <a:pt x="5132248" y="4430164"/>
                  </a:lnTo>
                  <a:lnTo>
                    <a:pt x="5112765" y="4498914"/>
                  </a:lnTo>
                  <a:lnTo>
                    <a:pt x="5091715" y="4569119"/>
                  </a:lnTo>
                  <a:cubicBezTo>
                    <a:pt x="5085221" y="4592297"/>
                    <a:pt x="5076823" y="4616482"/>
                    <a:pt x="5068985" y="4640220"/>
                  </a:cubicBezTo>
                  <a:cubicBezTo>
                    <a:pt x="5060699" y="4664182"/>
                    <a:pt x="5053981" y="4687807"/>
                    <a:pt x="5043904" y="4712105"/>
                  </a:cubicBezTo>
                  <a:lnTo>
                    <a:pt x="5015799" y="4784438"/>
                  </a:lnTo>
                  <a:cubicBezTo>
                    <a:pt x="5005274" y="4808511"/>
                    <a:pt x="4993965" y="4832473"/>
                    <a:pt x="4982880" y="4856435"/>
                  </a:cubicBezTo>
                  <a:cubicBezTo>
                    <a:pt x="4936524" y="4951273"/>
                    <a:pt x="4881099" y="5044096"/>
                    <a:pt x="4817276" y="5125275"/>
                  </a:cubicBezTo>
                  <a:cubicBezTo>
                    <a:pt x="4755244" y="5208805"/>
                    <a:pt x="4686943" y="5282817"/>
                    <a:pt x="4618753" y="5355374"/>
                  </a:cubicBezTo>
                  <a:cubicBezTo>
                    <a:pt x="4602069" y="5374073"/>
                    <a:pt x="4584154" y="5391092"/>
                    <a:pt x="4566575" y="5408560"/>
                  </a:cubicBezTo>
                  <a:lnTo>
                    <a:pt x="4513837" y="5461186"/>
                  </a:lnTo>
                  <a:cubicBezTo>
                    <a:pt x="4496593" y="5479101"/>
                    <a:pt x="4477894" y="5495560"/>
                    <a:pt x="4459531" y="5512580"/>
                  </a:cubicBezTo>
                  <a:lnTo>
                    <a:pt x="4404554" y="5563526"/>
                  </a:lnTo>
                  <a:cubicBezTo>
                    <a:pt x="4386527" y="5580770"/>
                    <a:pt x="4366932" y="5596670"/>
                    <a:pt x="4348009" y="5613017"/>
                  </a:cubicBezTo>
                  <a:lnTo>
                    <a:pt x="4290568" y="5661948"/>
                  </a:lnTo>
                  <a:lnTo>
                    <a:pt x="4276124" y="5674153"/>
                  </a:lnTo>
                  <a:lnTo>
                    <a:pt x="4261120" y="5685798"/>
                  </a:lnTo>
                  <a:lnTo>
                    <a:pt x="4231112" y="5708976"/>
                  </a:lnTo>
                  <a:lnTo>
                    <a:pt x="4170984" y="5755443"/>
                  </a:lnTo>
                  <a:cubicBezTo>
                    <a:pt x="4130227" y="5785563"/>
                    <a:pt x="4087790" y="5813892"/>
                    <a:pt x="4046025" y="5843228"/>
                  </a:cubicBezTo>
                  <a:cubicBezTo>
                    <a:pt x="4002917" y="5870437"/>
                    <a:pt x="3959248" y="5897309"/>
                    <a:pt x="3915356" y="5923735"/>
                  </a:cubicBezTo>
                  <a:cubicBezTo>
                    <a:pt x="3737659" y="6026299"/>
                    <a:pt x="3544847" y="6106022"/>
                    <a:pt x="3346323" y="6158872"/>
                  </a:cubicBezTo>
                  <a:cubicBezTo>
                    <a:pt x="3147800" y="6211946"/>
                    <a:pt x="2944462" y="6239714"/>
                    <a:pt x="2743476" y="6247328"/>
                  </a:cubicBezTo>
                  <a:lnTo>
                    <a:pt x="2668120" y="6249344"/>
                  </a:lnTo>
                  <a:lnTo>
                    <a:pt x="2630498" y="6250127"/>
                  </a:lnTo>
                  <a:lnTo>
                    <a:pt x="2592988" y="6249568"/>
                  </a:lnTo>
                  <a:lnTo>
                    <a:pt x="2518080" y="6247777"/>
                  </a:lnTo>
                  <a:cubicBezTo>
                    <a:pt x="2493110" y="6247105"/>
                    <a:pt x="2468365" y="6246881"/>
                    <a:pt x="2442948" y="6244529"/>
                  </a:cubicBezTo>
                  <a:cubicBezTo>
                    <a:pt x="2392337" y="6240722"/>
                    <a:pt x="2341950" y="6237699"/>
                    <a:pt x="2291676" y="6232213"/>
                  </a:cubicBezTo>
                  <a:lnTo>
                    <a:pt x="2141412" y="6212394"/>
                  </a:lnTo>
                  <a:lnTo>
                    <a:pt x="1992715" y="6184961"/>
                  </a:lnTo>
                  <a:cubicBezTo>
                    <a:pt x="1943561" y="6173988"/>
                    <a:pt x="1894630" y="6162231"/>
                    <a:pt x="1845811" y="6151034"/>
                  </a:cubicBezTo>
                  <a:cubicBezTo>
                    <a:pt x="1797215" y="6138829"/>
                    <a:pt x="1749180" y="6123938"/>
                    <a:pt x="1701033" y="6110724"/>
                  </a:cubicBezTo>
                  <a:cubicBezTo>
                    <a:pt x="1676847" y="6104566"/>
                    <a:pt x="1653334" y="6095833"/>
                    <a:pt x="1629484" y="6088219"/>
                  </a:cubicBezTo>
                  <a:lnTo>
                    <a:pt x="1558383" y="6064929"/>
                  </a:lnTo>
                  <a:cubicBezTo>
                    <a:pt x="1369713" y="6000210"/>
                    <a:pt x="1186978" y="5921271"/>
                    <a:pt x="1011968" y="5828896"/>
                  </a:cubicBezTo>
                  <a:cubicBezTo>
                    <a:pt x="837071" y="5736408"/>
                    <a:pt x="668556" y="5631940"/>
                    <a:pt x="511237" y="5512356"/>
                  </a:cubicBezTo>
                  <a:cubicBezTo>
                    <a:pt x="471152" y="5483468"/>
                    <a:pt x="433642" y="5451220"/>
                    <a:pt x="395572" y="5419757"/>
                  </a:cubicBezTo>
                  <a:cubicBezTo>
                    <a:pt x="356831" y="5388965"/>
                    <a:pt x="321112" y="5354926"/>
                    <a:pt x="284722" y="5321559"/>
                  </a:cubicBezTo>
                  <a:lnTo>
                    <a:pt x="257513" y="5296477"/>
                  </a:lnTo>
                  <a:lnTo>
                    <a:pt x="243853" y="5283937"/>
                  </a:lnTo>
                  <a:lnTo>
                    <a:pt x="230752" y="5270836"/>
                  </a:lnTo>
                  <a:lnTo>
                    <a:pt x="178574" y="5218322"/>
                  </a:lnTo>
                  <a:cubicBezTo>
                    <a:pt x="161331" y="5200631"/>
                    <a:pt x="143191" y="5183948"/>
                    <a:pt x="126508" y="5165584"/>
                  </a:cubicBezTo>
                  <a:lnTo>
                    <a:pt x="76345" y="5111167"/>
                  </a:lnTo>
                  <a:cubicBezTo>
                    <a:pt x="59774" y="5092916"/>
                    <a:pt x="42530" y="5075112"/>
                    <a:pt x="26407" y="5056413"/>
                  </a:cubicBezTo>
                  <a:lnTo>
                    <a:pt x="0" y="5024776"/>
                  </a:lnTo>
                  <a:lnTo>
                    <a:pt x="0" y="4492798"/>
                  </a:lnTo>
                  <a:lnTo>
                    <a:pt x="28534" y="4537879"/>
                  </a:lnTo>
                  <a:cubicBezTo>
                    <a:pt x="41299" y="4556130"/>
                    <a:pt x="54175" y="4574382"/>
                    <a:pt x="66604" y="4592745"/>
                  </a:cubicBezTo>
                  <a:lnTo>
                    <a:pt x="104114" y="4647834"/>
                  </a:lnTo>
                  <a:lnTo>
                    <a:pt x="143751" y="4701580"/>
                  </a:lnTo>
                  <a:cubicBezTo>
                    <a:pt x="156964" y="4719495"/>
                    <a:pt x="169728" y="4737746"/>
                    <a:pt x="182717" y="4755773"/>
                  </a:cubicBezTo>
                  <a:lnTo>
                    <a:pt x="223810" y="4808399"/>
                  </a:lnTo>
                  <a:lnTo>
                    <a:pt x="264679" y="4861249"/>
                  </a:lnTo>
                  <a:cubicBezTo>
                    <a:pt x="278563" y="4878717"/>
                    <a:pt x="293455" y="4895288"/>
                    <a:pt x="307788" y="4912420"/>
                  </a:cubicBezTo>
                  <a:lnTo>
                    <a:pt x="351232" y="4963254"/>
                  </a:lnTo>
                  <a:cubicBezTo>
                    <a:pt x="365788" y="4980162"/>
                    <a:pt x="381688" y="4995837"/>
                    <a:pt x="397028" y="5012185"/>
                  </a:cubicBezTo>
                  <a:lnTo>
                    <a:pt x="443496" y="5060444"/>
                  </a:lnTo>
                  <a:lnTo>
                    <a:pt x="455140" y="5072537"/>
                  </a:lnTo>
                  <a:lnTo>
                    <a:pt x="467345" y="5083958"/>
                  </a:lnTo>
                  <a:lnTo>
                    <a:pt x="491755" y="5106912"/>
                  </a:lnTo>
                  <a:lnTo>
                    <a:pt x="540686" y="5152819"/>
                  </a:lnTo>
                  <a:lnTo>
                    <a:pt x="552890" y="5164353"/>
                  </a:lnTo>
                  <a:lnTo>
                    <a:pt x="565655" y="5175214"/>
                  </a:lnTo>
                  <a:lnTo>
                    <a:pt x="591072" y="5197048"/>
                  </a:lnTo>
                  <a:cubicBezTo>
                    <a:pt x="624999" y="5226160"/>
                    <a:pt x="658366" y="5256056"/>
                    <a:pt x="694197" y="5283041"/>
                  </a:cubicBezTo>
                  <a:cubicBezTo>
                    <a:pt x="834272" y="5394675"/>
                    <a:pt x="985207" y="5493881"/>
                    <a:pt x="1146221" y="5573716"/>
                  </a:cubicBezTo>
                  <a:cubicBezTo>
                    <a:pt x="1307122" y="5653774"/>
                    <a:pt x="1476869" y="5715918"/>
                    <a:pt x="1650982" y="5758130"/>
                  </a:cubicBezTo>
                  <a:lnTo>
                    <a:pt x="1716485" y="5772798"/>
                  </a:lnTo>
                  <a:cubicBezTo>
                    <a:pt x="1738431" y="5777390"/>
                    <a:pt x="1759929" y="5783100"/>
                    <a:pt x="1782211" y="5786235"/>
                  </a:cubicBezTo>
                  <a:lnTo>
                    <a:pt x="1848386" y="5796984"/>
                  </a:lnTo>
                  <a:lnTo>
                    <a:pt x="1881417" y="5802359"/>
                  </a:lnTo>
                  <a:cubicBezTo>
                    <a:pt x="1892390" y="5804151"/>
                    <a:pt x="1903363" y="5806054"/>
                    <a:pt x="1914560" y="5807061"/>
                  </a:cubicBezTo>
                  <a:cubicBezTo>
                    <a:pt x="1959012" y="5811765"/>
                    <a:pt x="2003241" y="5817251"/>
                    <a:pt x="2047469" y="5821282"/>
                  </a:cubicBezTo>
                  <a:lnTo>
                    <a:pt x="2180601" y="5828896"/>
                  </a:lnTo>
                  <a:lnTo>
                    <a:pt x="2313622" y="5830463"/>
                  </a:lnTo>
                  <a:cubicBezTo>
                    <a:pt x="2335680" y="5830799"/>
                    <a:pt x="2357962" y="5829008"/>
                    <a:pt x="2380021" y="5828448"/>
                  </a:cubicBezTo>
                  <a:lnTo>
                    <a:pt x="2446195" y="5826433"/>
                  </a:lnTo>
                  <a:cubicBezTo>
                    <a:pt x="2468029" y="5826208"/>
                    <a:pt x="2490647" y="5824193"/>
                    <a:pt x="2513041" y="5822737"/>
                  </a:cubicBezTo>
                  <a:lnTo>
                    <a:pt x="2580111" y="5818258"/>
                  </a:lnTo>
                  <a:lnTo>
                    <a:pt x="2613590" y="5816355"/>
                  </a:lnTo>
                  <a:lnTo>
                    <a:pt x="2646845" y="5813108"/>
                  </a:lnTo>
                  <a:cubicBezTo>
                    <a:pt x="2669016" y="5810869"/>
                    <a:pt x="2691074" y="5808741"/>
                    <a:pt x="2713244" y="5806838"/>
                  </a:cubicBezTo>
                  <a:cubicBezTo>
                    <a:pt x="2889933" y="5789371"/>
                    <a:pt x="3062815" y="5762050"/>
                    <a:pt x="3230882" y="5721292"/>
                  </a:cubicBezTo>
                  <a:cubicBezTo>
                    <a:pt x="3398837" y="5680423"/>
                    <a:pt x="3562426" y="5626902"/>
                    <a:pt x="3720416" y="5556472"/>
                  </a:cubicBezTo>
                  <a:cubicBezTo>
                    <a:pt x="3759381" y="5537997"/>
                    <a:pt x="3798347" y="5518962"/>
                    <a:pt x="3837425" y="5499927"/>
                  </a:cubicBezTo>
                  <a:cubicBezTo>
                    <a:pt x="3875271" y="5478765"/>
                    <a:pt x="3913900" y="5458610"/>
                    <a:pt x="3951634" y="5436552"/>
                  </a:cubicBezTo>
                  <a:lnTo>
                    <a:pt x="4007284" y="5401841"/>
                  </a:lnTo>
                  <a:lnTo>
                    <a:pt x="4035164" y="5384374"/>
                  </a:lnTo>
                  <a:lnTo>
                    <a:pt x="4049049" y="5375640"/>
                  </a:lnTo>
                  <a:lnTo>
                    <a:pt x="4062485" y="5366123"/>
                  </a:lnTo>
                  <a:lnTo>
                    <a:pt x="4116567" y="5328277"/>
                  </a:lnTo>
                  <a:cubicBezTo>
                    <a:pt x="4134594" y="5315624"/>
                    <a:pt x="4152957" y="5303420"/>
                    <a:pt x="4169976" y="5289199"/>
                  </a:cubicBezTo>
                  <a:lnTo>
                    <a:pt x="4222042" y="5247994"/>
                  </a:lnTo>
                  <a:cubicBezTo>
                    <a:pt x="4239398" y="5234222"/>
                    <a:pt x="4256865" y="5220562"/>
                    <a:pt x="4273213" y="5205558"/>
                  </a:cubicBezTo>
                  <a:lnTo>
                    <a:pt x="4323151" y="5161329"/>
                  </a:lnTo>
                  <a:cubicBezTo>
                    <a:pt x="4339611" y="5146437"/>
                    <a:pt x="4356631" y="5131881"/>
                    <a:pt x="4371971" y="5116093"/>
                  </a:cubicBezTo>
                  <a:cubicBezTo>
                    <a:pt x="4435457" y="5054398"/>
                    <a:pt x="4496258" y="4991135"/>
                    <a:pt x="4546868" y="4924400"/>
                  </a:cubicBezTo>
                  <a:cubicBezTo>
                    <a:pt x="4600054" y="4858450"/>
                    <a:pt x="4640699" y="4788916"/>
                    <a:pt x="4675634" y="4715352"/>
                  </a:cubicBezTo>
                  <a:lnTo>
                    <a:pt x="4700155" y="4659255"/>
                  </a:lnTo>
                  <a:lnTo>
                    <a:pt x="4721206" y="4600135"/>
                  </a:lnTo>
                  <a:cubicBezTo>
                    <a:pt x="4728707" y="4580988"/>
                    <a:pt x="4733970" y="4559266"/>
                    <a:pt x="4740465" y="4538887"/>
                  </a:cubicBezTo>
                  <a:cubicBezTo>
                    <a:pt x="4746623" y="4518061"/>
                    <a:pt x="4753005" y="4497906"/>
                    <a:pt x="4758492" y="4475848"/>
                  </a:cubicBezTo>
                  <a:cubicBezTo>
                    <a:pt x="4803168" y="4303637"/>
                    <a:pt x="4840902" y="4115080"/>
                    <a:pt x="4891288" y="3930329"/>
                  </a:cubicBezTo>
                  <a:cubicBezTo>
                    <a:pt x="4940891" y="3744906"/>
                    <a:pt x="5000235" y="3562059"/>
                    <a:pt x="5066298" y="3382235"/>
                  </a:cubicBezTo>
                  <a:cubicBezTo>
                    <a:pt x="5124186" y="3226932"/>
                    <a:pt x="5154530" y="3064015"/>
                    <a:pt x="5156994" y="2898635"/>
                  </a:cubicBezTo>
                  <a:cubicBezTo>
                    <a:pt x="5159681" y="2733255"/>
                    <a:pt x="5132920" y="2565636"/>
                    <a:pt x="5083317" y="2402047"/>
                  </a:cubicBezTo>
                  <a:cubicBezTo>
                    <a:pt x="5033938" y="2238123"/>
                    <a:pt x="4960150" y="2079013"/>
                    <a:pt x="4871022" y="1926958"/>
                  </a:cubicBezTo>
                  <a:cubicBezTo>
                    <a:pt x="4826570" y="1850818"/>
                    <a:pt x="4777415" y="1776918"/>
                    <a:pt x="4727028" y="1703577"/>
                  </a:cubicBezTo>
                  <a:cubicBezTo>
                    <a:pt x="4676418" y="1630349"/>
                    <a:pt x="4622784" y="1558464"/>
                    <a:pt x="4563776" y="1490834"/>
                  </a:cubicBezTo>
                  <a:cubicBezTo>
                    <a:pt x="4503647" y="1423764"/>
                    <a:pt x="4439041" y="1359157"/>
                    <a:pt x="4370291" y="1300596"/>
                  </a:cubicBezTo>
                  <a:cubicBezTo>
                    <a:pt x="4336812" y="1270141"/>
                    <a:pt x="4301541" y="1242148"/>
                    <a:pt x="4266046" y="1214491"/>
                  </a:cubicBezTo>
                  <a:cubicBezTo>
                    <a:pt x="4248355" y="1200607"/>
                    <a:pt x="4230776" y="1186611"/>
                    <a:pt x="4212973" y="1173062"/>
                  </a:cubicBezTo>
                  <a:cubicBezTo>
                    <a:pt x="4194722" y="1160074"/>
                    <a:pt x="4176359" y="1147197"/>
                    <a:pt x="4157995" y="1134545"/>
                  </a:cubicBezTo>
                  <a:cubicBezTo>
                    <a:pt x="4011426" y="1031980"/>
                    <a:pt x="3855004" y="948562"/>
                    <a:pt x="3697126" y="881044"/>
                  </a:cubicBezTo>
                  <a:lnTo>
                    <a:pt x="3637670" y="856747"/>
                  </a:lnTo>
                  <a:lnTo>
                    <a:pt x="3608222" y="844318"/>
                  </a:lnTo>
                  <a:cubicBezTo>
                    <a:pt x="3598480" y="840063"/>
                    <a:pt x="3588179" y="837040"/>
                    <a:pt x="3578214" y="833457"/>
                  </a:cubicBezTo>
                  <a:lnTo>
                    <a:pt x="3518309" y="812294"/>
                  </a:lnTo>
                  <a:cubicBezTo>
                    <a:pt x="3513383" y="810503"/>
                    <a:pt x="3508344" y="808823"/>
                    <a:pt x="3503417" y="806920"/>
                  </a:cubicBezTo>
                  <a:cubicBezTo>
                    <a:pt x="3498603" y="804792"/>
                    <a:pt x="3494236" y="801993"/>
                    <a:pt x="3489533" y="799642"/>
                  </a:cubicBezTo>
                  <a:cubicBezTo>
                    <a:pt x="3480240" y="794827"/>
                    <a:pt x="3470498" y="791020"/>
                    <a:pt x="3460869" y="787101"/>
                  </a:cubicBezTo>
                  <a:lnTo>
                    <a:pt x="3402980" y="763475"/>
                  </a:lnTo>
                  <a:lnTo>
                    <a:pt x="3374092" y="751606"/>
                  </a:lnTo>
                  <a:cubicBezTo>
                    <a:pt x="3364462" y="747688"/>
                    <a:pt x="3354945" y="743433"/>
                    <a:pt x="3344980" y="740409"/>
                  </a:cubicBezTo>
                  <a:lnTo>
                    <a:pt x="3226627" y="700772"/>
                  </a:lnTo>
                  <a:cubicBezTo>
                    <a:pt x="3067405" y="652849"/>
                    <a:pt x="2902697" y="625192"/>
                    <a:pt x="2735750" y="614667"/>
                  </a:cubicBezTo>
                  <a:cubicBezTo>
                    <a:pt x="2714811" y="613435"/>
                    <a:pt x="2694209" y="610860"/>
                    <a:pt x="2673158" y="610412"/>
                  </a:cubicBezTo>
                  <a:lnTo>
                    <a:pt x="2610119" y="609628"/>
                  </a:lnTo>
                  <a:lnTo>
                    <a:pt x="2547080" y="608620"/>
                  </a:lnTo>
                  <a:cubicBezTo>
                    <a:pt x="2536443" y="608173"/>
                    <a:pt x="2526365" y="608397"/>
                    <a:pt x="2516400" y="608844"/>
                  </a:cubicBezTo>
                  <a:lnTo>
                    <a:pt x="2486280" y="609740"/>
                  </a:lnTo>
                  <a:cubicBezTo>
                    <a:pt x="2466125" y="609852"/>
                    <a:pt x="2446307" y="611868"/>
                    <a:pt x="2426376" y="613099"/>
                  </a:cubicBezTo>
                  <a:cubicBezTo>
                    <a:pt x="2406333" y="613995"/>
                    <a:pt x="2386627" y="616458"/>
                    <a:pt x="2366920" y="618474"/>
                  </a:cubicBezTo>
                  <a:cubicBezTo>
                    <a:pt x="2357066" y="619482"/>
                    <a:pt x="2347101" y="620153"/>
                    <a:pt x="2337248" y="621497"/>
                  </a:cubicBezTo>
                  <a:lnTo>
                    <a:pt x="2307800" y="625528"/>
                  </a:lnTo>
                  <a:lnTo>
                    <a:pt x="2278351" y="629559"/>
                  </a:lnTo>
                  <a:lnTo>
                    <a:pt x="2249127" y="634710"/>
                  </a:lnTo>
                  <a:cubicBezTo>
                    <a:pt x="2093377" y="661918"/>
                    <a:pt x="1942329" y="710849"/>
                    <a:pt x="1796096" y="781726"/>
                  </a:cubicBezTo>
                  <a:cubicBezTo>
                    <a:pt x="1649751" y="852268"/>
                    <a:pt x="1508892" y="944307"/>
                    <a:pt x="1370833" y="1048663"/>
                  </a:cubicBezTo>
                  <a:cubicBezTo>
                    <a:pt x="1232774" y="1153244"/>
                    <a:pt x="1097290" y="1269917"/>
                    <a:pt x="959790" y="1390844"/>
                  </a:cubicBezTo>
                  <a:lnTo>
                    <a:pt x="749062" y="1577611"/>
                  </a:lnTo>
                  <a:cubicBezTo>
                    <a:pt x="674602" y="1642329"/>
                    <a:pt x="599806" y="1704137"/>
                    <a:pt x="524786" y="1763145"/>
                  </a:cubicBezTo>
                  <a:cubicBezTo>
                    <a:pt x="374858" y="1881498"/>
                    <a:pt x="223810" y="1987422"/>
                    <a:pt x="84071" y="2098496"/>
                  </a:cubicBezTo>
                  <a:lnTo>
                    <a:pt x="0" y="2168094"/>
                  </a:lnTo>
                  <a:lnTo>
                    <a:pt x="0" y="1576676"/>
                  </a:lnTo>
                  <a:lnTo>
                    <a:pt x="174655" y="1387597"/>
                  </a:lnTo>
                  <a:cubicBezTo>
                    <a:pt x="238926" y="1320079"/>
                    <a:pt x="302749" y="1254577"/>
                    <a:pt x="363661" y="1188626"/>
                  </a:cubicBezTo>
                  <a:lnTo>
                    <a:pt x="458052" y="1086397"/>
                  </a:lnTo>
                  <a:cubicBezTo>
                    <a:pt x="490635" y="1051351"/>
                    <a:pt x="523666" y="1016416"/>
                    <a:pt x="557257" y="981593"/>
                  </a:cubicBezTo>
                  <a:cubicBezTo>
                    <a:pt x="691510" y="842414"/>
                    <a:pt x="835055" y="705699"/>
                    <a:pt x="994165" y="578389"/>
                  </a:cubicBezTo>
                  <a:cubicBezTo>
                    <a:pt x="1152939" y="451190"/>
                    <a:pt x="1328060" y="333398"/>
                    <a:pt x="1520873" y="237215"/>
                  </a:cubicBezTo>
                  <a:cubicBezTo>
                    <a:pt x="1713238" y="141033"/>
                    <a:pt x="1924302" y="68028"/>
                    <a:pt x="2141748" y="31190"/>
                  </a:cubicBezTo>
                  <a:lnTo>
                    <a:pt x="2182505" y="24360"/>
                  </a:lnTo>
                  <a:cubicBezTo>
                    <a:pt x="2196165" y="22344"/>
                    <a:pt x="2209826" y="20665"/>
                    <a:pt x="2223374" y="18873"/>
                  </a:cubicBezTo>
                  <a:lnTo>
                    <a:pt x="2264355" y="13611"/>
                  </a:lnTo>
                  <a:cubicBezTo>
                    <a:pt x="2278015" y="11931"/>
                    <a:pt x="2291676" y="10924"/>
                    <a:pt x="2305336" y="9580"/>
                  </a:cubicBezTo>
                  <a:cubicBezTo>
                    <a:pt x="2332657" y="7229"/>
                    <a:pt x="2360090" y="4653"/>
                    <a:pt x="2387410" y="3645"/>
                  </a:cubicBezTo>
                  <a:cubicBezTo>
                    <a:pt x="2414731" y="2414"/>
                    <a:pt x="2442164" y="510"/>
                    <a:pt x="2469373" y="62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94FF9BD0-DEDD-3296-A852-4849F90940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176241"/>
              <a:ext cx="5646908" cy="6130481"/>
            </a:xfrm>
            <a:custGeom>
              <a:avLst/>
              <a:gdLst>
                <a:gd name="connsiteX0" fmla="*/ 2616837 w 5646908"/>
                <a:gd name="connsiteY0" fmla="*/ 0 h 6130481"/>
                <a:gd name="connsiteX1" fmla="*/ 4918721 w 5646908"/>
                <a:gd name="connsiteY1" fmla="*/ 1134258 h 6130481"/>
                <a:gd name="connsiteX2" fmla="*/ 5539036 w 5646908"/>
                <a:gd name="connsiteY2" fmla="*/ 3362353 h 6130481"/>
                <a:gd name="connsiteX3" fmla="*/ 4712024 w 5646908"/>
                <a:gd name="connsiteY3" fmla="*/ 5293280 h 6130481"/>
                <a:gd name="connsiteX4" fmla="*/ 2547864 w 5646908"/>
                <a:gd name="connsiteY4" fmla="*/ 6130481 h 6130481"/>
                <a:gd name="connsiteX5" fmla="*/ 263223 w 5646908"/>
                <a:gd name="connsiteY5" fmla="*/ 5212325 h 6130481"/>
                <a:gd name="connsiteX6" fmla="*/ 49974 w 5646908"/>
                <a:gd name="connsiteY6" fmla="*/ 4985345 h 6130481"/>
                <a:gd name="connsiteX7" fmla="*/ 0 w 5646908"/>
                <a:gd name="connsiteY7" fmla="*/ 4920618 h 6130481"/>
                <a:gd name="connsiteX8" fmla="*/ 0 w 5646908"/>
                <a:gd name="connsiteY8" fmla="*/ 3760303 h 6130481"/>
                <a:gd name="connsiteX9" fmla="*/ 80488 w 5646908"/>
                <a:gd name="connsiteY9" fmla="*/ 3974159 h 6130481"/>
                <a:gd name="connsiteX10" fmla="*/ 664748 w 5646908"/>
                <a:gd name="connsiteY10" fmla="*/ 4813600 h 6130481"/>
                <a:gd name="connsiteX11" fmla="*/ 2548087 w 5646908"/>
                <a:gd name="connsiteY11" fmla="*/ 5570406 h 6130481"/>
                <a:gd name="connsiteX12" fmla="*/ 3536561 w 5646908"/>
                <a:gd name="connsiteY12" fmla="*/ 5407153 h 6130481"/>
                <a:gd name="connsiteX13" fmla="*/ 4308035 w 5646908"/>
                <a:gd name="connsiteY13" fmla="*/ 4897241 h 6130481"/>
                <a:gd name="connsiteX14" fmla="*/ 4569038 w 5646908"/>
                <a:gd name="connsiteY14" fmla="*/ 4564802 h 6130481"/>
                <a:gd name="connsiteX15" fmla="*/ 4699147 w 5646908"/>
                <a:gd name="connsiteY15" fmla="*/ 4149952 h 6130481"/>
                <a:gd name="connsiteX16" fmla="*/ 5003034 w 5646908"/>
                <a:gd name="connsiteY16" fmla="*/ 3168421 h 6130481"/>
                <a:gd name="connsiteX17" fmla="*/ 4994189 w 5646908"/>
                <a:gd name="connsiteY17" fmla="*/ 2321590 h 6130481"/>
                <a:gd name="connsiteX18" fmla="*/ 4487860 w 5646908"/>
                <a:gd name="connsiteY18" fmla="*/ 1501856 h 6130481"/>
                <a:gd name="connsiteX19" fmla="*/ 3640469 w 5646908"/>
                <a:gd name="connsiteY19" fmla="*/ 808425 h 6130481"/>
                <a:gd name="connsiteX20" fmla="*/ 2616837 w 5646908"/>
                <a:gd name="connsiteY20" fmla="*/ 559851 h 6130481"/>
                <a:gd name="connsiteX21" fmla="*/ 1762952 w 5646908"/>
                <a:gd name="connsiteY21" fmla="*/ 812008 h 6130481"/>
                <a:gd name="connsiteX22" fmla="*/ 939635 w 5646908"/>
                <a:gd name="connsiteY22" fmla="*/ 1502976 h 6130481"/>
                <a:gd name="connsiteX23" fmla="*/ 585250 w 5646908"/>
                <a:gd name="connsiteY23" fmla="*/ 1831049 h 6130481"/>
                <a:gd name="connsiteX24" fmla="*/ 40403 w 5646908"/>
                <a:gd name="connsiteY24" fmla="*/ 2389556 h 6130481"/>
                <a:gd name="connsiteX25" fmla="*/ 0 w 5646908"/>
                <a:gd name="connsiteY25" fmla="*/ 2456747 h 6130481"/>
                <a:gd name="connsiteX26" fmla="*/ 0 w 5646908"/>
                <a:gd name="connsiteY26" fmla="*/ 1601114 h 6130481"/>
                <a:gd name="connsiteX27" fmla="*/ 93200 w 5646908"/>
                <a:gd name="connsiteY27" fmla="*/ 1513741 h 6130481"/>
                <a:gd name="connsiteX28" fmla="*/ 535423 w 5646908"/>
                <a:gd name="connsiteY28" fmla="*/ 1107273 h 6130481"/>
                <a:gd name="connsiteX29" fmla="*/ 2616837 w 5646908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646908" h="6130481">
                  <a:moveTo>
                    <a:pt x="2616837" y="0"/>
                  </a:moveTo>
                  <a:cubicBezTo>
                    <a:pt x="3596241" y="0"/>
                    <a:pt x="4322479" y="463445"/>
                    <a:pt x="4918721" y="1134258"/>
                  </a:cubicBezTo>
                  <a:cubicBezTo>
                    <a:pt x="5416317" y="1694109"/>
                    <a:pt x="5857703" y="2516643"/>
                    <a:pt x="5539036" y="3362353"/>
                  </a:cubicBezTo>
                  <a:cubicBezTo>
                    <a:pt x="5111758" y="4496612"/>
                    <a:pt x="5300763" y="4716633"/>
                    <a:pt x="4712024" y="5293280"/>
                  </a:cubicBezTo>
                  <a:cubicBezTo>
                    <a:pt x="4123284" y="5869926"/>
                    <a:pt x="3446201" y="6130481"/>
                    <a:pt x="2547864" y="6130481"/>
                  </a:cubicBezTo>
                  <a:cubicBezTo>
                    <a:pt x="1657476" y="6130481"/>
                    <a:pt x="850619" y="5780127"/>
                    <a:pt x="263223" y="5212325"/>
                  </a:cubicBezTo>
                  <a:cubicBezTo>
                    <a:pt x="188497" y="5140091"/>
                    <a:pt x="117321" y="5064339"/>
                    <a:pt x="49974" y="4985345"/>
                  </a:cubicBezTo>
                  <a:lnTo>
                    <a:pt x="0" y="4920618"/>
                  </a:lnTo>
                  <a:lnTo>
                    <a:pt x="0" y="3760303"/>
                  </a:lnTo>
                  <a:lnTo>
                    <a:pt x="80488" y="3974159"/>
                  </a:lnTo>
                  <a:cubicBezTo>
                    <a:pt x="217875" y="4289243"/>
                    <a:pt x="414383" y="4571632"/>
                    <a:pt x="664748" y="4813600"/>
                  </a:cubicBezTo>
                  <a:cubicBezTo>
                    <a:pt x="1169734" y="5301566"/>
                    <a:pt x="1838644" y="5570406"/>
                    <a:pt x="2548087" y="5570406"/>
                  </a:cubicBezTo>
                  <a:cubicBezTo>
                    <a:pt x="2928786" y="5570406"/>
                    <a:pt x="3252156" y="5516996"/>
                    <a:pt x="3536561" y="5407153"/>
                  </a:cubicBezTo>
                  <a:cubicBezTo>
                    <a:pt x="3815366" y="5299438"/>
                    <a:pt x="4067747" y="5132603"/>
                    <a:pt x="4308035" y="4897241"/>
                  </a:cubicBezTo>
                  <a:cubicBezTo>
                    <a:pt x="4475095" y="4733653"/>
                    <a:pt x="4533767" y="4637358"/>
                    <a:pt x="4569038" y="4564802"/>
                  </a:cubicBezTo>
                  <a:cubicBezTo>
                    <a:pt x="4619313" y="4461453"/>
                    <a:pt x="4652792" y="4330784"/>
                    <a:pt x="4699147" y="4149952"/>
                  </a:cubicBezTo>
                  <a:cubicBezTo>
                    <a:pt x="4758491" y="3918846"/>
                    <a:pt x="4839558" y="3602194"/>
                    <a:pt x="5003034" y="3168421"/>
                  </a:cubicBezTo>
                  <a:cubicBezTo>
                    <a:pt x="5103024" y="2902940"/>
                    <a:pt x="5100112" y="2626037"/>
                    <a:pt x="4994189" y="2321590"/>
                  </a:cubicBezTo>
                  <a:cubicBezTo>
                    <a:pt x="4900470" y="2052526"/>
                    <a:pt x="4725460" y="1769129"/>
                    <a:pt x="4487860" y="1501856"/>
                  </a:cubicBezTo>
                  <a:cubicBezTo>
                    <a:pt x="4210285" y="1189683"/>
                    <a:pt x="3933047" y="962832"/>
                    <a:pt x="3640469" y="808425"/>
                  </a:cubicBezTo>
                  <a:cubicBezTo>
                    <a:pt x="3323369" y="641141"/>
                    <a:pt x="2988578" y="559851"/>
                    <a:pt x="2616837" y="559851"/>
                  </a:cubicBezTo>
                  <a:cubicBezTo>
                    <a:pt x="2315413" y="559851"/>
                    <a:pt x="2044110" y="640134"/>
                    <a:pt x="1762952" y="812008"/>
                  </a:cubicBezTo>
                  <a:cubicBezTo>
                    <a:pt x="1472838" y="989593"/>
                    <a:pt x="1197167" y="1250707"/>
                    <a:pt x="939635" y="1502976"/>
                  </a:cubicBezTo>
                  <a:cubicBezTo>
                    <a:pt x="819379" y="1620769"/>
                    <a:pt x="700355" y="1727700"/>
                    <a:pt x="585250" y="1831049"/>
                  </a:cubicBezTo>
                  <a:cubicBezTo>
                    <a:pt x="362317" y="2031140"/>
                    <a:pt x="169840" y="2204022"/>
                    <a:pt x="40403" y="2389556"/>
                  </a:cubicBezTo>
                  <a:lnTo>
                    <a:pt x="0" y="2456747"/>
                  </a:lnTo>
                  <a:lnTo>
                    <a:pt x="0" y="1601114"/>
                  </a:lnTo>
                  <a:lnTo>
                    <a:pt x="93200" y="1513741"/>
                  </a:lnTo>
                  <a:cubicBezTo>
                    <a:pt x="237107" y="1383294"/>
                    <a:pt x="388238" y="1251435"/>
                    <a:pt x="535423" y="1107273"/>
                  </a:cubicBezTo>
                  <a:cubicBezTo>
                    <a:pt x="1124050" y="530627"/>
                    <a:pt x="1718500" y="0"/>
                    <a:pt x="2616837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E2B9E074-3CE5-E9D4-9574-55BD3A506C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176241"/>
              <a:ext cx="5517522" cy="6130481"/>
            </a:xfrm>
            <a:custGeom>
              <a:avLst/>
              <a:gdLst>
                <a:gd name="connsiteX0" fmla="*/ 2549095 w 5517522"/>
                <a:gd name="connsiteY0" fmla="*/ 0 h 6130481"/>
                <a:gd name="connsiteX1" fmla="*/ 4804175 w 5517522"/>
                <a:gd name="connsiteY1" fmla="*/ 1134258 h 6130481"/>
                <a:gd name="connsiteX2" fmla="*/ 5411838 w 5517522"/>
                <a:gd name="connsiteY2" fmla="*/ 3362353 h 6130481"/>
                <a:gd name="connsiteX3" fmla="*/ 4601621 w 5517522"/>
                <a:gd name="connsiteY3" fmla="*/ 5293280 h 6130481"/>
                <a:gd name="connsiteX4" fmla="*/ 2481577 w 5517522"/>
                <a:gd name="connsiteY4" fmla="*/ 6130481 h 6130481"/>
                <a:gd name="connsiteX5" fmla="*/ 243517 w 5517522"/>
                <a:gd name="connsiteY5" fmla="*/ 5212325 h 6130481"/>
                <a:gd name="connsiteX6" fmla="*/ 34587 w 5517522"/>
                <a:gd name="connsiteY6" fmla="*/ 4985345 h 6130481"/>
                <a:gd name="connsiteX7" fmla="*/ 0 w 5517522"/>
                <a:gd name="connsiteY7" fmla="*/ 4939620 h 6130481"/>
                <a:gd name="connsiteX8" fmla="*/ 0 w 5517522"/>
                <a:gd name="connsiteY8" fmla="*/ 3335329 h 6130481"/>
                <a:gd name="connsiteX9" fmla="*/ 17141 w 5517522"/>
                <a:gd name="connsiteY9" fmla="*/ 3448738 h 6130481"/>
                <a:gd name="connsiteX10" fmla="*/ 167489 w 5517522"/>
                <a:gd name="connsiteY10" fmla="*/ 3930490 h 6130481"/>
                <a:gd name="connsiteX11" fmla="*/ 715471 w 5517522"/>
                <a:gd name="connsiteY11" fmla="*/ 4734212 h 6130481"/>
                <a:gd name="connsiteX12" fmla="*/ 2481689 w 5517522"/>
                <a:gd name="connsiteY12" fmla="*/ 5458772 h 6130481"/>
                <a:gd name="connsiteX13" fmla="*/ 4126644 w 5517522"/>
                <a:gd name="connsiteY13" fmla="*/ 4818302 h 6130481"/>
                <a:gd name="connsiteX14" fmla="*/ 4360437 w 5517522"/>
                <a:gd name="connsiteY14" fmla="*/ 4516766 h 6130481"/>
                <a:gd name="connsiteX15" fmla="*/ 4480357 w 5517522"/>
                <a:gd name="connsiteY15" fmla="*/ 4122855 h 6130481"/>
                <a:gd name="connsiteX16" fmla="*/ 4781557 w 5517522"/>
                <a:gd name="connsiteY16" fmla="*/ 3129791 h 6130481"/>
                <a:gd name="connsiteX17" fmla="*/ 4771928 w 5517522"/>
                <a:gd name="connsiteY17" fmla="*/ 2357869 h 6130481"/>
                <a:gd name="connsiteX18" fmla="*/ 4297510 w 5517522"/>
                <a:gd name="connsiteY18" fmla="*/ 1575533 h 6130481"/>
                <a:gd name="connsiteX19" fmla="*/ 3498715 w 5517522"/>
                <a:gd name="connsiteY19" fmla="*/ 907071 h 6130481"/>
                <a:gd name="connsiteX20" fmla="*/ 2549095 w 5517522"/>
                <a:gd name="connsiteY20" fmla="*/ 671821 h 6130481"/>
                <a:gd name="connsiteX21" fmla="*/ 985319 w 5517522"/>
                <a:gd name="connsiteY21" fmla="*/ 1582475 h 6130481"/>
                <a:gd name="connsiteX22" fmla="*/ 634628 w 5517522"/>
                <a:gd name="connsiteY22" fmla="*/ 1913907 h 6130481"/>
                <a:gd name="connsiteX23" fmla="*/ 117662 w 5517522"/>
                <a:gd name="connsiteY23" fmla="*/ 2453044 h 6130481"/>
                <a:gd name="connsiteX24" fmla="*/ 2515 w 5517522"/>
                <a:gd name="connsiteY24" fmla="*/ 2685494 h 6130481"/>
                <a:gd name="connsiteX25" fmla="*/ 0 w 5517522"/>
                <a:gd name="connsiteY25" fmla="*/ 2696965 h 6130481"/>
                <a:gd name="connsiteX26" fmla="*/ 0 w 5517522"/>
                <a:gd name="connsiteY26" fmla="*/ 1587383 h 6130481"/>
                <a:gd name="connsiteX27" fmla="*/ 76951 w 5517522"/>
                <a:gd name="connsiteY27" fmla="*/ 1513741 h 6130481"/>
                <a:gd name="connsiteX28" fmla="*/ 510118 w 5517522"/>
                <a:gd name="connsiteY28" fmla="*/ 1107273 h 6130481"/>
                <a:gd name="connsiteX29" fmla="*/ 2549095 w 5517522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517522" h="6130481">
                  <a:moveTo>
                    <a:pt x="2549095" y="0"/>
                  </a:moveTo>
                  <a:cubicBezTo>
                    <a:pt x="3508568" y="0"/>
                    <a:pt x="4219915" y="463445"/>
                    <a:pt x="4804175" y="1134258"/>
                  </a:cubicBezTo>
                  <a:cubicBezTo>
                    <a:pt x="5291694" y="1694109"/>
                    <a:pt x="5724011" y="2516643"/>
                    <a:pt x="5411838" y="3362353"/>
                  </a:cubicBezTo>
                  <a:cubicBezTo>
                    <a:pt x="4993181" y="4496612"/>
                    <a:pt x="5178268" y="4716633"/>
                    <a:pt x="4601621" y="5293280"/>
                  </a:cubicBezTo>
                  <a:cubicBezTo>
                    <a:pt x="4024863" y="5869926"/>
                    <a:pt x="3361551" y="6130481"/>
                    <a:pt x="2481577" y="6130481"/>
                  </a:cubicBezTo>
                  <a:cubicBezTo>
                    <a:pt x="1609329" y="6130481"/>
                    <a:pt x="818932" y="5780127"/>
                    <a:pt x="243517" y="5212325"/>
                  </a:cubicBezTo>
                  <a:cubicBezTo>
                    <a:pt x="170302" y="5140091"/>
                    <a:pt x="100568" y="5064339"/>
                    <a:pt x="34587" y="4985345"/>
                  </a:cubicBezTo>
                  <a:lnTo>
                    <a:pt x="0" y="4939620"/>
                  </a:lnTo>
                  <a:lnTo>
                    <a:pt x="0" y="3335329"/>
                  </a:lnTo>
                  <a:lnTo>
                    <a:pt x="17141" y="3448738"/>
                  </a:lnTo>
                  <a:cubicBezTo>
                    <a:pt x="50676" y="3613558"/>
                    <a:pt x="100867" y="3774516"/>
                    <a:pt x="167489" y="3930490"/>
                  </a:cubicBezTo>
                  <a:cubicBezTo>
                    <a:pt x="296255" y="4232138"/>
                    <a:pt x="480670" y="4502546"/>
                    <a:pt x="715471" y="4734212"/>
                  </a:cubicBezTo>
                  <a:cubicBezTo>
                    <a:pt x="1188993" y="5201464"/>
                    <a:pt x="1816250" y="5458772"/>
                    <a:pt x="2481689" y="5458772"/>
                  </a:cubicBezTo>
                  <a:cubicBezTo>
                    <a:pt x="3185758" y="5458772"/>
                    <a:pt x="3677755" y="5267191"/>
                    <a:pt x="4126644" y="4818302"/>
                  </a:cubicBezTo>
                  <a:cubicBezTo>
                    <a:pt x="4278363" y="4666583"/>
                    <a:pt x="4329982" y="4580701"/>
                    <a:pt x="4360437" y="4516766"/>
                  </a:cubicBezTo>
                  <a:cubicBezTo>
                    <a:pt x="4404890" y="4423495"/>
                    <a:pt x="4436577" y="4297417"/>
                    <a:pt x="4480357" y="4122855"/>
                  </a:cubicBezTo>
                  <a:cubicBezTo>
                    <a:pt x="4539030" y="3889285"/>
                    <a:pt x="4619425" y="3569275"/>
                    <a:pt x="4781557" y="3129791"/>
                  </a:cubicBezTo>
                  <a:cubicBezTo>
                    <a:pt x="4870238" y="2889503"/>
                    <a:pt x="4867103" y="2637010"/>
                    <a:pt x="4771928" y="2357869"/>
                  </a:cubicBezTo>
                  <a:cubicBezTo>
                    <a:pt x="4684815" y="2102465"/>
                    <a:pt x="4520779" y="1831945"/>
                    <a:pt x="4297510" y="1575533"/>
                  </a:cubicBezTo>
                  <a:cubicBezTo>
                    <a:pt x="4034492" y="1273549"/>
                    <a:pt x="3773266" y="1054983"/>
                    <a:pt x="3498715" y="907071"/>
                  </a:cubicBezTo>
                  <a:cubicBezTo>
                    <a:pt x="3204905" y="748745"/>
                    <a:pt x="2894187" y="671821"/>
                    <a:pt x="2549095" y="671821"/>
                  </a:cubicBezTo>
                  <a:cubicBezTo>
                    <a:pt x="1942553" y="671821"/>
                    <a:pt x="1518298" y="1049273"/>
                    <a:pt x="985319" y="1582475"/>
                  </a:cubicBezTo>
                  <a:cubicBezTo>
                    <a:pt x="865735" y="1702059"/>
                    <a:pt x="748278" y="1809774"/>
                    <a:pt x="634628" y="1913907"/>
                  </a:cubicBezTo>
                  <a:cubicBezTo>
                    <a:pt x="421325" y="2109407"/>
                    <a:pt x="237134" y="2278146"/>
                    <a:pt x="117662" y="2453044"/>
                  </a:cubicBezTo>
                  <a:cubicBezTo>
                    <a:pt x="64756" y="2530415"/>
                    <a:pt x="27022" y="2605799"/>
                    <a:pt x="2515" y="2685494"/>
                  </a:cubicBezTo>
                  <a:lnTo>
                    <a:pt x="0" y="2696965"/>
                  </a:lnTo>
                  <a:lnTo>
                    <a:pt x="0" y="1587383"/>
                  </a:lnTo>
                  <a:lnTo>
                    <a:pt x="76951" y="1513741"/>
                  </a:lnTo>
                  <a:cubicBezTo>
                    <a:pt x="217918" y="1383294"/>
                    <a:pt x="365956" y="1251435"/>
                    <a:pt x="510118" y="1107273"/>
                  </a:cubicBezTo>
                  <a:cubicBezTo>
                    <a:pt x="1086764" y="530627"/>
                    <a:pt x="1669121" y="0"/>
                    <a:pt x="25490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2DFE3BAC-A60D-62C4-1919-4BA15B0C67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176241"/>
              <a:ext cx="5517475" cy="6130481"/>
            </a:xfrm>
            <a:custGeom>
              <a:avLst/>
              <a:gdLst>
                <a:gd name="connsiteX0" fmla="*/ 2549095 w 5517475"/>
                <a:gd name="connsiteY0" fmla="*/ 0 h 6130481"/>
                <a:gd name="connsiteX1" fmla="*/ 4804175 w 5517475"/>
                <a:gd name="connsiteY1" fmla="*/ 1134258 h 6130481"/>
                <a:gd name="connsiteX2" fmla="*/ 5411838 w 5517475"/>
                <a:gd name="connsiteY2" fmla="*/ 3362353 h 6130481"/>
                <a:gd name="connsiteX3" fmla="*/ 4601621 w 5517475"/>
                <a:gd name="connsiteY3" fmla="*/ 5293280 h 6130481"/>
                <a:gd name="connsiteX4" fmla="*/ 2481577 w 5517475"/>
                <a:gd name="connsiteY4" fmla="*/ 6130481 h 6130481"/>
                <a:gd name="connsiteX5" fmla="*/ 243517 w 5517475"/>
                <a:gd name="connsiteY5" fmla="*/ 5212325 h 6130481"/>
                <a:gd name="connsiteX6" fmla="*/ 34587 w 5517475"/>
                <a:gd name="connsiteY6" fmla="*/ 4985345 h 6130481"/>
                <a:gd name="connsiteX7" fmla="*/ 0 w 5517475"/>
                <a:gd name="connsiteY7" fmla="*/ 4939620 h 6130481"/>
                <a:gd name="connsiteX8" fmla="*/ 0 w 5517475"/>
                <a:gd name="connsiteY8" fmla="*/ 3799573 h 6130481"/>
                <a:gd name="connsiteX9" fmla="*/ 64364 w 5517475"/>
                <a:gd name="connsiteY9" fmla="*/ 3974159 h 6130481"/>
                <a:gd name="connsiteX10" fmla="*/ 636644 w 5517475"/>
                <a:gd name="connsiteY10" fmla="*/ 4813600 h 6130481"/>
                <a:gd name="connsiteX11" fmla="*/ 2481577 w 5517475"/>
                <a:gd name="connsiteY11" fmla="*/ 5570406 h 6130481"/>
                <a:gd name="connsiteX12" fmla="*/ 3449896 w 5517475"/>
                <a:gd name="connsiteY12" fmla="*/ 5407153 h 6130481"/>
                <a:gd name="connsiteX13" fmla="*/ 4205695 w 5517475"/>
                <a:gd name="connsiteY13" fmla="*/ 4897241 h 6130481"/>
                <a:gd name="connsiteX14" fmla="*/ 4461434 w 5517475"/>
                <a:gd name="connsiteY14" fmla="*/ 4564802 h 6130481"/>
                <a:gd name="connsiteX15" fmla="*/ 4588969 w 5517475"/>
                <a:gd name="connsiteY15" fmla="*/ 4149952 h 6130481"/>
                <a:gd name="connsiteX16" fmla="*/ 4886585 w 5517475"/>
                <a:gd name="connsiteY16" fmla="*/ 3168421 h 6130481"/>
                <a:gd name="connsiteX17" fmla="*/ 4877964 w 5517475"/>
                <a:gd name="connsiteY17" fmla="*/ 2321590 h 6130481"/>
                <a:gd name="connsiteX18" fmla="*/ 4382048 w 5517475"/>
                <a:gd name="connsiteY18" fmla="*/ 1501856 h 6130481"/>
                <a:gd name="connsiteX19" fmla="*/ 3551900 w 5517475"/>
                <a:gd name="connsiteY19" fmla="*/ 808425 h 6130481"/>
                <a:gd name="connsiteX20" fmla="*/ 2549095 w 5517475"/>
                <a:gd name="connsiteY20" fmla="*/ 559851 h 6130481"/>
                <a:gd name="connsiteX21" fmla="*/ 1712566 w 5517475"/>
                <a:gd name="connsiteY21" fmla="*/ 812008 h 6130481"/>
                <a:gd name="connsiteX22" fmla="*/ 906044 w 5517475"/>
                <a:gd name="connsiteY22" fmla="*/ 1502976 h 6130481"/>
                <a:gd name="connsiteX23" fmla="*/ 558825 w 5517475"/>
                <a:gd name="connsiteY23" fmla="*/ 1831049 h 6130481"/>
                <a:gd name="connsiteX24" fmla="*/ 25063 w 5517475"/>
                <a:gd name="connsiteY24" fmla="*/ 2389556 h 6130481"/>
                <a:gd name="connsiteX25" fmla="*/ 0 w 5517475"/>
                <a:gd name="connsiteY25" fmla="*/ 2432109 h 6130481"/>
                <a:gd name="connsiteX26" fmla="*/ 0 w 5517475"/>
                <a:gd name="connsiteY26" fmla="*/ 1587383 h 6130481"/>
                <a:gd name="connsiteX27" fmla="*/ 76951 w 5517475"/>
                <a:gd name="connsiteY27" fmla="*/ 1513741 h 6130481"/>
                <a:gd name="connsiteX28" fmla="*/ 510118 w 5517475"/>
                <a:gd name="connsiteY28" fmla="*/ 1107273 h 6130481"/>
                <a:gd name="connsiteX29" fmla="*/ 2549095 w 5517475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517475" h="6130481">
                  <a:moveTo>
                    <a:pt x="2549095" y="0"/>
                  </a:moveTo>
                  <a:cubicBezTo>
                    <a:pt x="3508568" y="0"/>
                    <a:pt x="4219915" y="463445"/>
                    <a:pt x="4804175" y="1134258"/>
                  </a:cubicBezTo>
                  <a:cubicBezTo>
                    <a:pt x="5291694" y="1694109"/>
                    <a:pt x="5723899" y="2516643"/>
                    <a:pt x="5411838" y="3362353"/>
                  </a:cubicBezTo>
                  <a:cubicBezTo>
                    <a:pt x="4993181" y="4496612"/>
                    <a:pt x="5178268" y="4716633"/>
                    <a:pt x="4601621" y="5293280"/>
                  </a:cubicBezTo>
                  <a:cubicBezTo>
                    <a:pt x="4024863" y="5869926"/>
                    <a:pt x="3361551" y="6130481"/>
                    <a:pt x="2481577" y="6130481"/>
                  </a:cubicBezTo>
                  <a:cubicBezTo>
                    <a:pt x="1609329" y="6130481"/>
                    <a:pt x="818932" y="5780127"/>
                    <a:pt x="243517" y="5212325"/>
                  </a:cubicBezTo>
                  <a:cubicBezTo>
                    <a:pt x="170302" y="5140091"/>
                    <a:pt x="100568" y="5064339"/>
                    <a:pt x="34587" y="4985345"/>
                  </a:cubicBezTo>
                  <a:lnTo>
                    <a:pt x="0" y="4939620"/>
                  </a:lnTo>
                  <a:lnTo>
                    <a:pt x="0" y="3799573"/>
                  </a:lnTo>
                  <a:lnTo>
                    <a:pt x="64364" y="3974159"/>
                  </a:lnTo>
                  <a:cubicBezTo>
                    <a:pt x="198841" y="4289243"/>
                    <a:pt x="391429" y="4571632"/>
                    <a:pt x="636644" y="4813600"/>
                  </a:cubicBezTo>
                  <a:cubicBezTo>
                    <a:pt x="1131328" y="5301566"/>
                    <a:pt x="1786578" y="5570406"/>
                    <a:pt x="2481577" y="5570406"/>
                  </a:cubicBezTo>
                  <a:cubicBezTo>
                    <a:pt x="2854550" y="5570406"/>
                    <a:pt x="3171314" y="5516996"/>
                    <a:pt x="3449896" y="5407153"/>
                  </a:cubicBezTo>
                  <a:cubicBezTo>
                    <a:pt x="3723103" y="5299438"/>
                    <a:pt x="3970333" y="5132603"/>
                    <a:pt x="4205695" y="4897241"/>
                  </a:cubicBezTo>
                  <a:cubicBezTo>
                    <a:pt x="4369395" y="4733653"/>
                    <a:pt x="4426836" y="4637358"/>
                    <a:pt x="4461434" y="4564802"/>
                  </a:cubicBezTo>
                  <a:cubicBezTo>
                    <a:pt x="4510701" y="4461453"/>
                    <a:pt x="4543509" y="4330784"/>
                    <a:pt x="4588969" y="4149952"/>
                  </a:cubicBezTo>
                  <a:cubicBezTo>
                    <a:pt x="4646969" y="3918846"/>
                    <a:pt x="4726468" y="3602194"/>
                    <a:pt x="4886585" y="3168421"/>
                  </a:cubicBezTo>
                  <a:cubicBezTo>
                    <a:pt x="4984560" y="2902940"/>
                    <a:pt x="4981760" y="2626037"/>
                    <a:pt x="4877964" y="2321590"/>
                  </a:cubicBezTo>
                  <a:cubicBezTo>
                    <a:pt x="4786260" y="2052526"/>
                    <a:pt x="4614834" y="1769129"/>
                    <a:pt x="4382048" y="1501856"/>
                  </a:cubicBezTo>
                  <a:cubicBezTo>
                    <a:pt x="4110072" y="1189683"/>
                    <a:pt x="3838544" y="962832"/>
                    <a:pt x="3551900" y="808425"/>
                  </a:cubicBezTo>
                  <a:cubicBezTo>
                    <a:pt x="3241183" y="641141"/>
                    <a:pt x="2913222" y="559851"/>
                    <a:pt x="2549095" y="559851"/>
                  </a:cubicBezTo>
                  <a:cubicBezTo>
                    <a:pt x="2253830" y="559851"/>
                    <a:pt x="1988013" y="640134"/>
                    <a:pt x="1712566" y="812008"/>
                  </a:cubicBezTo>
                  <a:cubicBezTo>
                    <a:pt x="1428385" y="989593"/>
                    <a:pt x="1158313" y="1250707"/>
                    <a:pt x="906044" y="1502976"/>
                  </a:cubicBezTo>
                  <a:cubicBezTo>
                    <a:pt x="788140" y="1620769"/>
                    <a:pt x="671579" y="1727700"/>
                    <a:pt x="558825" y="1831049"/>
                  </a:cubicBezTo>
                  <a:cubicBezTo>
                    <a:pt x="340371" y="2031140"/>
                    <a:pt x="151813" y="2204022"/>
                    <a:pt x="25063" y="2389556"/>
                  </a:cubicBezTo>
                  <a:lnTo>
                    <a:pt x="0" y="2432109"/>
                  </a:lnTo>
                  <a:lnTo>
                    <a:pt x="0" y="1587383"/>
                  </a:lnTo>
                  <a:lnTo>
                    <a:pt x="76951" y="1513741"/>
                  </a:lnTo>
                  <a:cubicBezTo>
                    <a:pt x="217918" y="1383294"/>
                    <a:pt x="365956" y="1251435"/>
                    <a:pt x="510118" y="1107273"/>
                  </a:cubicBezTo>
                  <a:cubicBezTo>
                    <a:pt x="1086764" y="530627"/>
                    <a:pt x="1669121" y="0"/>
                    <a:pt x="25490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F67CB1E0-66AC-E01C-7C07-B1A0C11E34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0"/>
              <a:ext cx="5646974" cy="6483075"/>
            </a:xfrm>
            <a:custGeom>
              <a:avLst/>
              <a:gdLst>
                <a:gd name="connsiteX0" fmla="*/ 2405773 w 5646974"/>
                <a:gd name="connsiteY0" fmla="*/ 0 h 6483075"/>
                <a:gd name="connsiteX1" fmla="*/ 5646974 w 5646974"/>
                <a:gd name="connsiteY1" fmla="*/ 3241538 h 6483075"/>
                <a:gd name="connsiteX2" fmla="*/ 2405773 w 5646974"/>
                <a:gd name="connsiteY2" fmla="*/ 6483075 h 6483075"/>
                <a:gd name="connsiteX3" fmla="*/ 113897 w 5646974"/>
                <a:gd name="connsiteY3" fmla="*/ 5533666 h 6483075"/>
                <a:gd name="connsiteX4" fmla="*/ 0 w 5646974"/>
                <a:gd name="connsiteY4" fmla="*/ 5408336 h 6483075"/>
                <a:gd name="connsiteX5" fmla="*/ 0 w 5646974"/>
                <a:gd name="connsiteY5" fmla="*/ 4983659 h 6483075"/>
                <a:gd name="connsiteX6" fmla="*/ 155731 w 5646974"/>
                <a:gd name="connsiteY6" fmla="*/ 5176047 h 6483075"/>
                <a:gd name="connsiteX7" fmla="*/ 1093706 w 5646974"/>
                <a:gd name="connsiteY7" fmla="*/ 5866903 h 6483075"/>
                <a:gd name="connsiteX8" fmla="*/ 1639673 w 5646974"/>
                <a:gd name="connsiteY8" fmla="*/ 6059940 h 6483075"/>
                <a:gd name="connsiteX9" fmla="*/ 1709990 w 5646974"/>
                <a:gd name="connsiteY9" fmla="*/ 6076287 h 6483075"/>
                <a:gd name="connsiteX10" fmla="*/ 1780307 w 5646974"/>
                <a:gd name="connsiteY10" fmla="*/ 6091963 h 6483075"/>
                <a:gd name="connsiteX11" fmla="*/ 1851072 w 5646974"/>
                <a:gd name="connsiteY11" fmla="*/ 6105176 h 6483075"/>
                <a:gd name="connsiteX12" fmla="*/ 1886455 w 5646974"/>
                <a:gd name="connsiteY12" fmla="*/ 6111782 h 6483075"/>
                <a:gd name="connsiteX13" fmla="*/ 1921949 w 5646974"/>
                <a:gd name="connsiteY13" fmla="*/ 6117716 h 6483075"/>
                <a:gd name="connsiteX14" fmla="*/ 2064152 w 5646974"/>
                <a:gd name="connsiteY14" fmla="*/ 6137647 h 6483075"/>
                <a:gd name="connsiteX15" fmla="*/ 2206914 w 5646974"/>
                <a:gd name="connsiteY15" fmla="*/ 6151195 h 6483075"/>
                <a:gd name="connsiteX16" fmla="*/ 2350011 w 5646974"/>
                <a:gd name="connsiteY16" fmla="*/ 6158250 h 6483075"/>
                <a:gd name="connsiteX17" fmla="*/ 2493109 w 5646974"/>
                <a:gd name="connsiteY17" fmla="*/ 6159705 h 6483075"/>
                <a:gd name="connsiteX18" fmla="*/ 2781321 w 5646974"/>
                <a:gd name="connsiteY18" fmla="*/ 6147277 h 6483075"/>
                <a:gd name="connsiteX19" fmla="*/ 3345091 w 5646974"/>
                <a:gd name="connsiteY19" fmla="*/ 6060276 h 6483075"/>
                <a:gd name="connsiteX20" fmla="*/ 3878853 w 5646974"/>
                <a:gd name="connsiteY20" fmla="*/ 5871718 h 6483075"/>
                <a:gd name="connsiteX21" fmla="*/ 4367267 w 5646974"/>
                <a:gd name="connsiteY21" fmla="*/ 5573093 h 6483075"/>
                <a:gd name="connsiteX22" fmla="*/ 4424484 w 5646974"/>
                <a:gd name="connsiteY22" fmla="*/ 5528529 h 6483075"/>
                <a:gd name="connsiteX23" fmla="*/ 4481252 w 5646974"/>
                <a:gd name="connsiteY23" fmla="*/ 5483069 h 6483075"/>
                <a:gd name="connsiteX24" fmla="*/ 4536790 w 5646974"/>
                <a:gd name="connsiteY24" fmla="*/ 5435818 h 6483075"/>
                <a:gd name="connsiteX25" fmla="*/ 4591543 w 5646974"/>
                <a:gd name="connsiteY25" fmla="*/ 5387671 h 6483075"/>
                <a:gd name="connsiteX26" fmla="*/ 4794209 w 5646974"/>
                <a:gd name="connsiteY26" fmla="*/ 5181198 h 6483075"/>
                <a:gd name="connsiteX27" fmla="*/ 4956678 w 5646974"/>
                <a:gd name="connsiteY27" fmla="*/ 4945836 h 6483075"/>
                <a:gd name="connsiteX28" fmla="*/ 4989262 w 5646974"/>
                <a:gd name="connsiteY28" fmla="*/ 4881453 h 6483075"/>
                <a:gd name="connsiteX29" fmla="*/ 5017814 w 5646974"/>
                <a:gd name="connsiteY29" fmla="*/ 4814607 h 6483075"/>
                <a:gd name="connsiteX30" fmla="*/ 5044127 w 5646974"/>
                <a:gd name="connsiteY30" fmla="*/ 4746193 h 6483075"/>
                <a:gd name="connsiteX31" fmla="*/ 5068425 w 5646974"/>
                <a:gd name="connsiteY31" fmla="*/ 4676436 h 6483075"/>
                <a:gd name="connsiteX32" fmla="*/ 5154641 w 5646974"/>
                <a:gd name="connsiteY32" fmla="*/ 4390352 h 6483075"/>
                <a:gd name="connsiteX33" fmla="*/ 5196854 w 5646974"/>
                <a:gd name="connsiteY33" fmla="*/ 4246134 h 6483075"/>
                <a:gd name="connsiteX34" fmla="*/ 5240299 w 5646974"/>
                <a:gd name="connsiteY34" fmla="*/ 4102140 h 6483075"/>
                <a:gd name="connsiteX35" fmla="*/ 5432440 w 5646974"/>
                <a:gd name="connsiteY35" fmla="*/ 3532884 h 6483075"/>
                <a:gd name="connsiteX36" fmla="*/ 5528846 w 5646974"/>
                <a:gd name="connsiteY36" fmla="*/ 2951647 h 6483075"/>
                <a:gd name="connsiteX37" fmla="*/ 5495927 w 5646974"/>
                <a:gd name="connsiteY37" fmla="*/ 2658733 h 6483075"/>
                <a:gd name="connsiteX38" fmla="*/ 5480027 w 5646974"/>
                <a:gd name="connsiteY38" fmla="*/ 2586848 h 6483075"/>
                <a:gd name="connsiteX39" fmla="*/ 5461328 w 5646974"/>
                <a:gd name="connsiteY39" fmla="*/ 2515635 h 6483075"/>
                <a:gd name="connsiteX40" fmla="*/ 5439605 w 5646974"/>
                <a:gd name="connsiteY40" fmla="*/ 2445317 h 6483075"/>
                <a:gd name="connsiteX41" fmla="*/ 5415532 w 5646974"/>
                <a:gd name="connsiteY41" fmla="*/ 2375896 h 6483075"/>
                <a:gd name="connsiteX42" fmla="*/ 5144564 w 5646974"/>
                <a:gd name="connsiteY42" fmla="*/ 1857138 h 6483075"/>
                <a:gd name="connsiteX43" fmla="*/ 4774838 w 5646974"/>
                <a:gd name="connsiteY43" fmla="*/ 1405450 h 6483075"/>
                <a:gd name="connsiteX44" fmla="*/ 4345769 w 5646974"/>
                <a:gd name="connsiteY44" fmla="*/ 1012323 h 6483075"/>
                <a:gd name="connsiteX45" fmla="*/ 4115334 w 5646974"/>
                <a:gd name="connsiteY45" fmla="*/ 841344 h 6483075"/>
                <a:gd name="connsiteX46" fmla="*/ 3874038 w 5646974"/>
                <a:gd name="connsiteY46" fmla="*/ 691528 h 6483075"/>
                <a:gd name="connsiteX47" fmla="*/ 3359535 w 5646974"/>
                <a:gd name="connsiteY47" fmla="*/ 468819 h 6483075"/>
                <a:gd name="connsiteX48" fmla="*/ 2811105 w 5646974"/>
                <a:gd name="connsiteY48" fmla="*/ 366031 h 6483075"/>
                <a:gd name="connsiteX49" fmla="*/ 2741124 w 5646974"/>
                <a:gd name="connsiteY49" fmla="*/ 361440 h 6483075"/>
                <a:gd name="connsiteX50" fmla="*/ 2671030 w 5646974"/>
                <a:gd name="connsiteY50" fmla="*/ 358417 h 6483075"/>
                <a:gd name="connsiteX51" fmla="*/ 2600713 w 5646974"/>
                <a:gd name="connsiteY51" fmla="*/ 357521 h 6483075"/>
                <a:gd name="connsiteX52" fmla="*/ 2531739 w 5646974"/>
                <a:gd name="connsiteY52" fmla="*/ 358529 h 6483075"/>
                <a:gd name="connsiteX53" fmla="*/ 2259988 w 5646974"/>
                <a:gd name="connsiteY53" fmla="*/ 385289 h 6483075"/>
                <a:gd name="connsiteX54" fmla="*/ 1740670 w 5646974"/>
                <a:gd name="connsiteY54" fmla="*/ 553917 h 6483075"/>
                <a:gd name="connsiteX55" fmla="*/ 1264124 w 5646974"/>
                <a:gd name="connsiteY55" fmla="*/ 853549 h 6483075"/>
                <a:gd name="connsiteX56" fmla="*/ 823074 w 5646974"/>
                <a:gd name="connsiteY56" fmla="*/ 1234136 h 6483075"/>
                <a:gd name="connsiteX57" fmla="*/ 715694 w 5646974"/>
                <a:gd name="connsiteY57" fmla="*/ 1336252 h 6483075"/>
                <a:gd name="connsiteX58" fmla="*/ 606859 w 5646974"/>
                <a:gd name="connsiteY58" fmla="*/ 1440945 h 6483075"/>
                <a:gd name="connsiteX59" fmla="*/ 382023 w 5646974"/>
                <a:gd name="connsiteY59" fmla="*/ 1646074 h 6483075"/>
                <a:gd name="connsiteX60" fmla="*/ 158531 w 5646974"/>
                <a:gd name="connsiteY60" fmla="*/ 1843813 h 6483075"/>
                <a:gd name="connsiteX61" fmla="*/ 0 w 5646974"/>
                <a:gd name="connsiteY61" fmla="*/ 1991775 h 6483075"/>
                <a:gd name="connsiteX62" fmla="*/ 0 w 5646974"/>
                <a:gd name="connsiteY62" fmla="*/ 1074740 h 6483075"/>
                <a:gd name="connsiteX63" fmla="*/ 113897 w 5646974"/>
                <a:gd name="connsiteY63" fmla="*/ 949410 h 6483075"/>
                <a:gd name="connsiteX64" fmla="*/ 2405773 w 5646974"/>
                <a:gd name="connsiteY64" fmla="*/ 0 h 6483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5646974" h="6483075">
                  <a:moveTo>
                    <a:pt x="2405773" y="0"/>
                  </a:moveTo>
                  <a:cubicBezTo>
                    <a:pt x="4195841" y="0"/>
                    <a:pt x="5646974" y="1451246"/>
                    <a:pt x="5646974" y="3241538"/>
                  </a:cubicBezTo>
                  <a:cubicBezTo>
                    <a:pt x="5646974" y="5031830"/>
                    <a:pt x="4195841" y="6483075"/>
                    <a:pt x="2405773" y="6483075"/>
                  </a:cubicBezTo>
                  <a:cubicBezTo>
                    <a:pt x="1510739" y="6483075"/>
                    <a:pt x="700439" y="6120264"/>
                    <a:pt x="113897" y="5533666"/>
                  </a:cubicBezTo>
                  <a:lnTo>
                    <a:pt x="0" y="5408336"/>
                  </a:lnTo>
                  <a:lnTo>
                    <a:pt x="0" y="4983659"/>
                  </a:lnTo>
                  <a:lnTo>
                    <a:pt x="155731" y="5176047"/>
                  </a:lnTo>
                  <a:cubicBezTo>
                    <a:pt x="417742" y="5469073"/>
                    <a:pt x="741224" y="5704211"/>
                    <a:pt x="1093706" y="5866903"/>
                  </a:cubicBezTo>
                  <a:cubicBezTo>
                    <a:pt x="1269947" y="5948418"/>
                    <a:pt x="1453018" y="6013137"/>
                    <a:pt x="1639673" y="6059940"/>
                  </a:cubicBezTo>
                  <a:lnTo>
                    <a:pt x="1709990" y="6076287"/>
                  </a:lnTo>
                  <a:cubicBezTo>
                    <a:pt x="1733504" y="6081550"/>
                    <a:pt x="1756570" y="6088156"/>
                    <a:pt x="1780307" y="6091963"/>
                  </a:cubicBezTo>
                  <a:lnTo>
                    <a:pt x="1851072" y="6105176"/>
                  </a:lnTo>
                  <a:lnTo>
                    <a:pt x="1886455" y="6111782"/>
                  </a:lnTo>
                  <a:cubicBezTo>
                    <a:pt x="1898212" y="6114021"/>
                    <a:pt x="1909969" y="6116373"/>
                    <a:pt x="1921949" y="6117716"/>
                  </a:cubicBezTo>
                  <a:cubicBezTo>
                    <a:pt x="1969425" y="6124323"/>
                    <a:pt x="2016676" y="6131489"/>
                    <a:pt x="2064152" y="6137647"/>
                  </a:cubicBezTo>
                  <a:cubicBezTo>
                    <a:pt x="2111851" y="6141790"/>
                    <a:pt x="2159438" y="6146381"/>
                    <a:pt x="2206914" y="6151195"/>
                  </a:cubicBezTo>
                  <a:lnTo>
                    <a:pt x="2350011" y="6158250"/>
                  </a:lnTo>
                  <a:cubicBezTo>
                    <a:pt x="2397711" y="6159593"/>
                    <a:pt x="2445410" y="6159146"/>
                    <a:pt x="2493109" y="6159705"/>
                  </a:cubicBezTo>
                  <a:cubicBezTo>
                    <a:pt x="2589068" y="6158137"/>
                    <a:pt x="2685922" y="6154666"/>
                    <a:pt x="2781321" y="6147277"/>
                  </a:cubicBezTo>
                  <a:cubicBezTo>
                    <a:pt x="2972566" y="6132944"/>
                    <a:pt x="3161348" y="6105288"/>
                    <a:pt x="3345091" y="6060276"/>
                  </a:cubicBezTo>
                  <a:cubicBezTo>
                    <a:pt x="3528834" y="6015375"/>
                    <a:pt x="3707539" y="5952785"/>
                    <a:pt x="3878853" y="5871718"/>
                  </a:cubicBezTo>
                  <a:cubicBezTo>
                    <a:pt x="4050167" y="5790428"/>
                    <a:pt x="4213084" y="5689318"/>
                    <a:pt x="4367267" y="5573093"/>
                  </a:cubicBezTo>
                  <a:lnTo>
                    <a:pt x="4424484" y="5528529"/>
                  </a:lnTo>
                  <a:cubicBezTo>
                    <a:pt x="4443631" y="5513637"/>
                    <a:pt x="4463113" y="5499193"/>
                    <a:pt x="4481252" y="5483069"/>
                  </a:cubicBezTo>
                  <a:lnTo>
                    <a:pt x="4536790" y="5435818"/>
                  </a:lnTo>
                  <a:cubicBezTo>
                    <a:pt x="4555265" y="5419918"/>
                    <a:pt x="4574188" y="5404466"/>
                    <a:pt x="4591543" y="5387671"/>
                  </a:cubicBezTo>
                  <a:cubicBezTo>
                    <a:pt x="4662980" y="5321944"/>
                    <a:pt x="4733074" y="5254650"/>
                    <a:pt x="4794209" y="5181198"/>
                  </a:cubicBezTo>
                  <a:cubicBezTo>
                    <a:pt x="4857808" y="5109089"/>
                    <a:pt x="4910434" y="5029926"/>
                    <a:pt x="4956678" y="4945836"/>
                  </a:cubicBezTo>
                  <a:cubicBezTo>
                    <a:pt x="4967651" y="4924450"/>
                    <a:pt x="4978624" y="4903064"/>
                    <a:pt x="4989262" y="4881453"/>
                  </a:cubicBezTo>
                  <a:lnTo>
                    <a:pt x="5017814" y="4814607"/>
                  </a:lnTo>
                  <a:cubicBezTo>
                    <a:pt x="5027891" y="4792549"/>
                    <a:pt x="5035393" y="4769035"/>
                    <a:pt x="5044127" y="4746193"/>
                  </a:cubicBezTo>
                  <a:cubicBezTo>
                    <a:pt x="5052636" y="4723128"/>
                    <a:pt x="5061146" y="4700174"/>
                    <a:pt x="5068425" y="4676436"/>
                  </a:cubicBezTo>
                  <a:cubicBezTo>
                    <a:pt x="5099552" y="4582717"/>
                    <a:pt x="5126985" y="4486422"/>
                    <a:pt x="5154641" y="4390352"/>
                  </a:cubicBezTo>
                  <a:lnTo>
                    <a:pt x="5196854" y="4246134"/>
                  </a:lnTo>
                  <a:lnTo>
                    <a:pt x="5240299" y="4102140"/>
                  </a:lnTo>
                  <a:cubicBezTo>
                    <a:pt x="5299195" y="3910560"/>
                    <a:pt x="5364697" y="3721330"/>
                    <a:pt x="5432440" y="3532884"/>
                  </a:cubicBezTo>
                  <a:cubicBezTo>
                    <a:pt x="5500294" y="3346902"/>
                    <a:pt x="5533549" y="3148714"/>
                    <a:pt x="5528846" y="2951647"/>
                  </a:cubicBezTo>
                  <a:cubicBezTo>
                    <a:pt x="5526831" y="2853113"/>
                    <a:pt x="5515409" y="2755027"/>
                    <a:pt x="5495927" y="2658733"/>
                  </a:cubicBezTo>
                  <a:cubicBezTo>
                    <a:pt x="5491112" y="2634659"/>
                    <a:pt x="5486297" y="2610585"/>
                    <a:pt x="5480027" y="2586848"/>
                  </a:cubicBezTo>
                  <a:cubicBezTo>
                    <a:pt x="5474205" y="2562998"/>
                    <a:pt x="5468718" y="2539036"/>
                    <a:pt x="5461328" y="2515635"/>
                  </a:cubicBezTo>
                  <a:cubicBezTo>
                    <a:pt x="5454386" y="2492009"/>
                    <a:pt x="5447668" y="2468495"/>
                    <a:pt x="5439605" y="2445317"/>
                  </a:cubicBezTo>
                  <a:cubicBezTo>
                    <a:pt x="5431879" y="2422028"/>
                    <a:pt x="5424378" y="2398738"/>
                    <a:pt x="5415532" y="2375896"/>
                  </a:cubicBezTo>
                  <a:cubicBezTo>
                    <a:pt x="5347790" y="2191817"/>
                    <a:pt x="5254071" y="2018599"/>
                    <a:pt x="5144564" y="1857138"/>
                  </a:cubicBezTo>
                  <a:cubicBezTo>
                    <a:pt x="5034946" y="1695565"/>
                    <a:pt x="4909762" y="1545301"/>
                    <a:pt x="4774838" y="1405450"/>
                  </a:cubicBezTo>
                  <a:cubicBezTo>
                    <a:pt x="4638907" y="1265040"/>
                    <a:pt x="4496145" y="1132131"/>
                    <a:pt x="4345769" y="1012323"/>
                  </a:cubicBezTo>
                  <a:cubicBezTo>
                    <a:pt x="4270749" y="952195"/>
                    <a:pt x="4194273" y="894642"/>
                    <a:pt x="4115334" y="841344"/>
                  </a:cubicBezTo>
                  <a:cubicBezTo>
                    <a:pt x="4037067" y="787263"/>
                    <a:pt x="3956336" y="737548"/>
                    <a:pt x="3874038" y="691528"/>
                  </a:cubicBezTo>
                  <a:cubicBezTo>
                    <a:pt x="3709554" y="599712"/>
                    <a:pt x="3537792" y="523349"/>
                    <a:pt x="3359535" y="468819"/>
                  </a:cubicBezTo>
                  <a:cubicBezTo>
                    <a:pt x="3181278" y="414514"/>
                    <a:pt x="2997311" y="380699"/>
                    <a:pt x="2811105" y="366031"/>
                  </a:cubicBezTo>
                  <a:cubicBezTo>
                    <a:pt x="2787703" y="364575"/>
                    <a:pt x="2764525" y="362448"/>
                    <a:pt x="2741124" y="361440"/>
                  </a:cubicBezTo>
                  <a:lnTo>
                    <a:pt x="2671030" y="358417"/>
                  </a:lnTo>
                  <a:lnTo>
                    <a:pt x="2600713" y="357521"/>
                  </a:lnTo>
                  <a:cubicBezTo>
                    <a:pt x="2577087" y="356961"/>
                    <a:pt x="2554805" y="358305"/>
                    <a:pt x="2531739" y="358529"/>
                  </a:cubicBezTo>
                  <a:cubicBezTo>
                    <a:pt x="2440259" y="360992"/>
                    <a:pt x="2349564" y="370285"/>
                    <a:pt x="2259988" y="385289"/>
                  </a:cubicBezTo>
                  <a:cubicBezTo>
                    <a:pt x="2080723" y="415521"/>
                    <a:pt x="1906945" y="473634"/>
                    <a:pt x="1740670" y="553917"/>
                  </a:cubicBezTo>
                  <a:cubicBezTo>
                    <a:pt x="1574506" y="634647"/>
                    <a:pt x="1415844" y="737100"/>
                    <a:pt x="1264124" y="853549"/>
                  </a:cubicBezTo>
                  <a:cubicBezTo>
                    <a:pt x="1112181" y="969886"/>
                    <a:pt x="966508" y="1099212"/>
                    <a:pt x="823074" y="1234136"/>
                  </a:cubicBezTo>
                  <a:cubicBezTo>
                    <a:pt x="787131" y="1267951"/>
                    <a:pt x="751413" y="1301990"/>
                    <a:pt x="715694" y="1336252"/>
                  </a:cubicBezTo>
                  <a:lnTo>
                    <a:pt x="606859" y="1440945"/>
                  </a:lnTo>
                  <a:cubicBezTo>
                    <a:pt x="532623" y="1511374"/>
                    <a:pt x="457267" y="1579452"/>
                    <a:pt x="382023" y="1646074"/>
                  </a:cubicBezTo>
                  <a:lnTo>
                    <a:pt x="158531" y="1843813"/>
                  </a:lnTo>
                  <a:lnTo>
                    <a:pt x="0" y="1991775"/>
                  </a:lnTo>
                  <a:lnTo>
                    <a:pt x="0" y="1074740"/>
                  </a:lnTo>
                  <a:lnTo>
                    <a:pt x="113897" y="949410"/>
                  </a:lnTo>
                  <a:cubicBezTo>
                    <a:pt x="700439" y="362812"/>
                    <a:pt x="1510739" y="0"/>
                    <a:pt x="2405773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81EB1897-814B-AEEF-1BAD-B41DBA50C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2023236"/>
            <a:ext cx="3659777" cy="282090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Waar moet je aan denken?</a:t>
            </a:r>
          </a:p>
        </p:txBody>
      </p:sp>
      <p:graphicFrame>
        <p:nvGraphicFramePr>
          <p:cNvPr id="46" name="Titel 1">
            <a:extLst>
              <a:ext uri="{FF2B5EF4-FFF2-40B4-BE49-F238E27FC236}">
                <a16:creationId xmlns:a16="http://schemas.microsoft.com/office/drawing/2014/main" id="{287AE4A3-405A-26B9-27CD-C2683579C3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28656401"/>
              </p:ext>
            </p:extLst>
          </p:nvPr>
        </p:nvGraphicFramePr>
        <p:xfrm>
          <a:off x="6091238" y="285134"/>
          <a:ext cx="5115491" cy="6483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Afbeelding 2">
            <a:extLst>
              <a:ext uri="{FF2B5EF4-FFF2-40B4-BE49-F238E27FC236}">
                <a16:creationId xmlns:a16="http://schemas.microsoft.com/office/drawing/2014/main" id="{C7D1F719-9C94-F0C9-5B7C-69C939DAE15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747313" y="648929"/>
            <a:ext cx="6085444" cy="3470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088080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A292AEA-2528-46C0-B426-95822B6141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8B7B198-E4DF-43CD-AD8C-199884323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2BE67753-EA0E-4819-8D22-0B6600CF7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96934" y="3984"/>
            <a:ext cx="9376632" cy="6858000"/>
          </a:xfrm>
          <a:custGeom>
            <a:avLst/>
            <a:gdLst>
              <a:gd name="connsiteX0" fmla="*/ 1691615 w 9376632"/>
              <a:gd name="connsiteY0" fmla="*/ 0 h 6858000"/>
              <a:gd name="connsiteX1" fmla="*/ 7685017 w 9376632"/>
              <a:gd name="connsiteY1" fmla="*/ 0 h 6858000"/>
              <a:gd name="connsiteX2" fmla="*/ 7840634 w 9376632"/>
              <a:gd name="connsiteY2" fmla="*/ 134799 h 6858000"/>
              <a:gd name="connsiteX3" fmla="*/ 9376632 w 9376632"/>
              <a:gd name="connsiteY3" fmla="*/ 3605175 h 6858000"/>
              <a:gd name="connsiteX4" fmla="*/ 8158692 w 9376632"/>
              <a:gd name="connsiteY4" fmla="*/ 6757493 h 6858000"/>
              <a:gd name="connsiteX5" fmla="*/ 8062868 w 9376632"/>
              <a:gd name="connsiteY5" fmla="*/ 6858000 h 6858000"/>
              <a:gd name="connsiteX6" fmla="*/ 1313765 w 9376632"/>
              <a:gd name="connsiteY6" fmla="*/ 6858000 h 6858000"/>
              <a:gd name="connsiteX7" fmla="*/ 1217940 w 9376632"/>
              <a:gd name="connsiteY7" fmla="*/ 6757493 h 6858000"/>
              <a:gd name="connsiteX8" fmla="*/ 0 w 9376632"/>
              <a:gd name="connsiteY8" fmla="*/ 3605175 h 6858000"/>
              <a:gd name="connsiteX9" fmla="*/ 1535999 w 9376632"/>
              <a:gd name="connsiteY9" fmla="*/ 13479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76632" h="685800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76D63AC-0421-45EC-B383-E79A61A78C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6937"/>
            <a:chExt cx="9772765" cy="6858000"/>
          </a:xfrm>
          <a:solidFill>
            <a:schemeClr val="bg1">
              <a:alpha val="3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B997A32E-7032-4107-9C8B-99DB59EDD5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943BB27F-1470-42CA-91FF-D94BC691C8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997B002-17FD-47B3-A06A-76802FE15C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401EA35-9D2E-43B7-860F-EBB8A6C3E0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F8C44827-3D81-4FF9-B4A5-5650D1B20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F613D97F-F6DF-4D32-AD91-209A80E7A2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6937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82B0ED5C-927D-4C5F-8F27-1B403820B9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6937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484CA2B3-D379-74AD-580D-C44E4F2C7F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4432" y="1556333"/>
            <a:ext cx="9679134" cy="91851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nl-NL" sz="52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We doen al veel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87F87F1B-42BA-4AC7-A4E2-41544DDB2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05" y="-4155"/>
            <a:ext cx="2514948" cy="2174333"/>
            <a:chOff x="-305" y="-4155"/>
            <a:chExt cx="2514948" cy="2174333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68B53067-4E48-4E71-A6A9-A8CAABAFBF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06D1A0D3-4BB8-41D9-9CE7-2884C83F44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81E20F06-3B09-4B89-A36B-AB8BFBCCA5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AE6C3D7-7D5B-4926-877D-45F117BB6B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967346A5-7569-4F15-AB5D-BE3DADF192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685727" y="4683666"/>
            <a:ext cx="2514948" cy="2174333"/>
            <a:chOff x="-305" y="-4155"/>
            <a:chExt cx="2514948" cy="2174333"/>
          </a:xfrm>
        </p:grpSpPr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E1951533-A568-4765-AB1F-F71D9AFDE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A7214F52-4F3F-4C96-A62E-F1401D6C04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023146A1-291C-4FA0-AB5B-EB04D42398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2977932-2B03-4899-8306-5002CEE68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aphicFrame>
        <p:nvGraphicFramePr>
          <p:cNvPr id="37" name="Titel 1">
            <a:extLst>
              <a:ext uri="{FF2B5EF4-FFF2-40B4-BE49-F238E27FC236}">
                <a16:creationId xmlns:a16="http://schemas.microsoft.com/office/drawing/2014/main" id="{FB168082-149E-3CFE-1711-3B3B708ED28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57831085"/>
              </p:ext>
            </p:extLst>
          </p:nvPr>
        </p:nvGraphicFramePr>
        <p:xfrm>
          <a:off x="1522172" y="2672328"/>
          <a:ext cx="8942626" cy="39510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8210358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</TotalTime>
  <Words>92</Words>
  <Application>Microsoft Macintosh PowerPoint</Application>
  <PresentationFormat>Breedbeeld</PresentationFormat>
  <Paragraphs>26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Aptos</vt:lpstr>
      <vt:lpstr>Aptos Display</vt:lpstr>
      <vt:lpstr>Arial</vt:lpstr>
      <vt:lpstr>Kantoorthema</vt:lpstr>
      <vt:lpstr>Duurzaam/Circulair</vt:lpstr>
      <vt:lpstr>Waar moet je aan denken?</vt:lpstr>
      <vt:lpstr>Waar moet je aan denken?</vt:lpstr>
      <vt:lpstr>Waar moet je aan denken?</vt:lpstr>
      <vt:lpstr>Waar moet je aan denken?</vt:lpstr>
      <vt:lpstr>Waar moet je aan denken?</vt:lpstr>
      <vt:lpstr>Waar moet je aan denken?</vt:lpstr>
      <vt:lpstr>We doen al veel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Duurzaam/Circulair</dc:title>
  <dc:creator>Schoolen, Roos</dc:creator>
  <cp:lastModifiedBy>Martine Tekelenburg</cp:lastModifiedBy>
  <cp:revision>2</cp:revision>
  <dcterms:created xsi:type="dcterms:W3CDTF">2025-01-20T08:20:25Z</dcterms:created>
  <dcterms:modified xsi:type="dcterms:W3CDTF">2025-02-03T19:24:12Z</dcterms:modified>
</cp:coreProperties>
</file>