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6222F-FF1D-48F8-A3D6-2BC802D6BFA7}" v="149" dt="2025-01-20T16:48:40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26"/>
  </p:normalViewPr>
  <p:slideViewPr>
    <p:cSldViewPr snapToGrid="0">
      <p:cViewPr varScale="1">
        <p:scale>
          <a:sx n="105" d="100"/>
          <a:sy n="105" d="100"/>
        </p:scale>
        <p:origin x="880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r>
            <a:rPr lang="en-US" sz="4000" dirty="0"/>
            <a:t>R-ladder</a:t>
          </a:r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r>
            <a:rPr lang="nl-NL" sz="4000" noProof="0" dirty="0"/>
            <a:t>100% circulair in 2050</a:t>
          </a:r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r>
            <a:rPr lang="en-US" sz="4000" dirty="0"/>
            <a:t>R-ladder</a:t>
          </a:r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r>
            <a:rPr lang="nl-NL" sz="4000" noProof="0" dirty="0"/>
            <a:t>100% circulair in 2050</a:t>
          </a:r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r>
            <a:rPr lang="en-US" sz="4000" dirty="0"/>
            <a:t>R-ladder</a:t>
          </a:r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r>
            <a:rPr lang="nl-NL" sz="4000" noProof="0" dirty="0"/>
            <a:t>100% circulair in 2050</a:t>
          </a:r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endParaRPr lang="en-US" sz="4000" dirty="0"/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endParaRPr lang="nl-NL" sz="4000" noProof="0" dirty="0"/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r>
            <a:rPr lang="en-US" sz="4000" dirty="0"/>
            <a:t>R-ladder</a:t>
          </a:r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r>
            <a:rPr lang="nl-NL" sz="4000" noProof="0" dirty="0"/>
            <a:t>100% circulair in 2050</a:t>
          </a:r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3814DF-518A-4E4E-B725-80D9137E0B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526B41-89EA-4845-ABFF-C061CD6EFE48}">
      <dgm:prSet custT="1"/>
      <dgm:spPr/>
      <dgm:t>
        <a:bodyPr/>
        <a:lstStyle/>
        <a:p>
          <a:endParaRPr lang="en-US" sz="4000" dirty="0"/>
        </a:p>
      </dgm:t>
    </dgm:pt>
    <dgm:pt modelId="{C2B22072-DF83-43DA-862E-2D827EAC2BBE}" type="parTrans" cxnId="{35BB9024-F1EA-45FF-80F3-4ECBFCFFBFB4}">
      <dgm:prSet/>
      <dgm:spPr/>
      <dgm:t>
        <a:bodyPr/>
        <a:lstStyle/>
        <a:p>
          <a:endParaRPr lang="en-US"/>
        </a:p>
      </dgm:t>
    </dgm:pt>
    <dgm:pt modelId="{8FCAC0EA-A028-4548-8427-DC3D29927833}" type="sibTrans" cxnId="{35BB9024-F1EA-45FF-80F3-4ECBFCFFBFB4}">
      <dgm:prSet/>
      <dgm:spPr/>
      <dgm:t>
        <a:bodyPr/>
        <a:lstStyle/>
        <a:p>
          <a:endParaRPr lang="en-US"/>
        </a:p>
      </dgm:t>
    </dgm:pt>
    <dgm:pt modelId="{7E3CB3AD-1418-4564-9F13-E10CD8E99EBC}">
      <dgm:prSet custT="1"/>
      <dgm:spPr/>
      <dgm:t>
        <a:bodyPr/>
        <a:lstStyle/>
        <a:p>
          <a:r>
            <a:rPr lang="en-US" sz="4000" dirty="0"/>
            <a:t>SDGs</a:t>
          </a:r>
        </a:p>
      </dgm:t>
    </dgm:pt>
    <dgm:pt modelId="{E8F4A3AE-5EAB-4975-A1D6-1C3D0F4D290D}" type="parTrans" cxnId="{727FCFDD-E1F2-48F4-ACD7-3585EA12ABCA}">
      <dgm:prSet/>
      <dgm:spPr/>
      <dgm:t>
        <a:bodyPr/>
        <a:lstStyle/>
        <a:p>
          <a:endParaRPr lang="en-US"/>
        </a:p>
      </dgm:t>
    </dgm:pt>
    <dgm:pt modelId="{BB692D6D-0E5F-452F-BFDB-3C71D6E65B2F}" type="sibTrans" cxnId="{727FCFDD-E1F2-48F4-ACD7-3585EA12ABCA}">
      <dgm:prSet/>
      <dgm:spPr/>
      <dgm:t>
        <a:bodyPr/>
        <a:lstStyle/>
        <a:p>
          <a:endParaRPr lang="en-US"/>
        </a:p>
      </dgm:t>
    </dgm:pt>
    <dgm:pt modelId="{085EC004-01EE-40EF-862A-EA6BA41EA0B5}">
      <dgm:prSet custT="1"/>
      <dgm:spPr/>
      <dgm:t>
        <a:bodyPr/>
        <a:lstStyle/>
        <a:p>
          <a:endParaRPr lang="nl-NL" sz="4000" noProof="0" dirty="0"/>
        </a:p>
      </dgm:t>
    </dgm:pt>
    <dgm:pt modelId="{665E78C5-DE57-45A9-91F5-D599564FAA0B}" type="parTrans" cxnId="{E170F02E-1A72-4CA7-A113-CF1D13624376}">
      <dgm:prSet/>
      <dgm:spPr/>
      <dgm:t>
        <a:bodyPr/>
        <a:lstStyle/>
        <a:p>
          <a:endParaRPr lang="en-US"/>
        </a:p>
      </dgm:t>
    </dgm:pt>
    <dgm:pt modelId="{CEC55643-BA34-44C9-A14B-B24F95354815}" type="sibTrans" cxnId="{E170F02E-1A72-4CA7-A113-CF1D13624376}">
      <dgm:prSet/>
      <dgm:spPr/>
      <dgm:t>
        <a:bodyPr/>
        <a:lstStyle/>
        <a:p>
          <a:endParaRPr lang="en-US"/>
        </a:p>
      </dgm:t>
    </dgm:pt>
    <dgm:pt modelId="{0580385A-C984-4132-B2BC-5CBF87A75B7D}" type="pres">
      <dgm:prSet presAssocID="{EB3814DF-518A-4E4E-B725-80D9137E0B07}" presName="vert0" presStyleCnt="0">
        <dgm:presLayoutVars>
          <dgm:dir/>
          <dgm:animOne val="branch"/>
          <dgm:animLvl val="lvl"/>
        </dgm:presLayoutVars>
      </dgm:prSet>
      <dgm:spPr/>
    </dgm:pt>
    <dgm:pt modelId="{7BC52245-3745-4F40-AB12-1CC517B8C92F}" type="pres">
      <dgm:prSet presAssocID="{5F526B41-89EA-4845-ABFF-C061CD6EFE48}" presName="thickLine" presStyleLbl="alignNode1" presStyleIdx="0" presStyleCnt="3"/>
      <dgm:spPr/>
    </dgm:pt>
    <dgm:pt modelId="{D740A817-C649-49E8-863F-90810FE59A61}" type="pres">
      <dgm:prSet presAssocID="{5F526B41-89EA-4845-ABFF-C061CD6EFE48}" presName="horz1" presStyleCnt="0"/>
      <dgm:spPr/>
    </dgm:pt>
    <dgm:pt modelId="{0428F634-DA73-49B8-9B2C-9A3B83174C0E}" type="pres">
      <dgm:prSet presAssocID="{5F526B41-89EA-4845-ABFF-C061CD6EFE48}" presName="tx1" presStyleLbl="revTx" presStyleIdx="0" presStyleCnt="3"/>
      <dgm:spPr/>
    </dgm:pt>
    <dgm:pt modelId="{3D67F8CD-686E-4D15-9831-0CAA48651727}" type="pres">
      <dgm:prSet presAssocID="{5F526B41-89EA-4845-ABFF-C061CD6EFE48}" presName="vert1" presStyleCnt="0"/>
      <dgm:spPr/>
    </dgm:pt>
    <dgm:pt modelId="{60493817-7CB7-4C1E-9EE2-421EF57D461D}" type="pres">
      <dgm:prSet presAssocID="{7E3CB3AD-1418-4564-9F13-E10CD8E99EBC}" presName="thickLine" presStyleLbl="alignNode1" presStyleIdx="1" presStyleCnt="3"/>
      <dgm:spPr/>
    </dgm:pt>
    <dgm:pt modelId="{DFF97492-C0D3-4AEA-861F-EEB69DD50DE6}" type="pres">
      <dgm:prSet presAssocID="{7E3CB3AD-1418-4564-9F13-E10CD8E99EBC}" presName="horz1" presStyleCnt="0"/>
      <dgm:spPr/>
    </dgm:pt>
    <dgm:pt modelId="{65D1C3D3-E366-4EEF-A553-5CF261A5A5B3}" type="pres">
      <dgm:prSet presAssocID="{7E3CB3AD-1418-4564-9F13-E10CD8E99EBC}" presName="tx1" presStyleLbl="revTx" presStyleIdx="1" presStyleCnt="3"/>
      <dgm:spPr/>
    </dgm:pt>
    <dgm:pt modelId="{07F3F03B-B5D2-4A4A-8AF3-5141E019CCE8}" type="pres">
      <dgm:prSet presAssocID="{7E3CB3AD-1418-4564-9F13-E10CD8E99EBC}" presName="vert1" presStyleCnt="0"/>
      <dgm:spPr/>
    </dgm:pt>
    <dgm:pt modelId="{B4AF66FA-EA64-44FA-830F-0B5F3E7917A7}" type="pres">
      <dgm:prSet presAssocID="{085EC004-01EE-40EF-862A-EA6BA41EA0B5}" presName="thickLine" presStyleLbl="alignNode1" presStyleIdx="2" presStyleCnt="3"/>
      <dgm:spPr/>
    </dgm:pt>
    <dgm:pt modelId="{E12B950D-F979-4E50-ADD7-A433CAD32875}" type="pres">
      <dgm:prSet presAssocID="{085EC004-01EE-40EF-862A-EA6BA41EA0B5}" presName="horz1" presStyleCnt="0"/>
      <dgm:spPr/>
    </dgm:pt>
    <dgm:pt modelId="{E42CFFDD-87AF-48B5-9537-887F8640BB15}" type="pres">
      <dgm:prSet presAssocID="{085EC004-01EE-40EF-862A-EA6BA41EA0B5}" presName="tx1" presStyleLbl="revTx" presStyleIdx="2" presStyleCnt="3"/>
      <dgm:spPr/>
    </dgm:pt>
    <dgm:pt modelId="{3AD1808A-A9DE-4FA4-A0F5-6B6FD9180917}" type="pres">
      <dgm:prSet presAssocID="{085EC004-01EE-40EF-862A-EA6BA41EA0B5}" presName="vert1" presStyleCnt="0"/>
      <dgm:spPr/>
    </dgm:pt>
  </dgm:ptLst>
  <dgm:cxnLst>
    <dgm:cxn modelId="{35BB9024-F1EA-45FF-80F3-4ECBFCFFBFB4}" srcId="{EB3814DF-518A-4E4E-B725-80D9137E0B07}" destId="{5F526B41-89EA-4845-ABFF-C061CD6EFE48}" srcOrd="0" destOrd="0" parTransId="{C2B22072-DF83-43DA-862E-2D827EAC2BBE}" sibTransId="{8FCAC0EA-A028-4548-8427-DC3D29927833}"/>
    <dgm:cxn modelId="{E170F02E-1A72-4CA7-A113-CF1D13624376}" srcId="{EB3814DF-518A-4E4E-B725-80D9137E0B07}" destId="{085EC004-01EE-40EF-862A-EA6BA41EA0B5}" srcOrd="2" destOrd="0" parTransId="{665E78C5-DE57-45A9-91F5-D599564FAA0B}" sibTransId="{CEC55643-BA34-44C9-A14B-B24F95354815}"/>
    <dgm:cxn modelId="{DA37AD56-2D46-4212-AE64-7D94ED589A41}" type="presOf" srcId="{EB3814DF-518A-4E4E-B725-80D9137E0B07}" destId="{0580385A-C984-4132-B2BC-5CBF87A75B7D}" srcOrd="0" destOrd="0" presId="urn:microsoft.com/office/officeart/2008/layout/LinedList"/>
    <dgm:cxn modelId="{7969E09D-1A69-4D04-BAAE-4DD4AA8D789D}" type="presOf" srcId="{7E3CB3AD-1418-4564-9F13-E10CD8E99EBC}" destId="{65D1C3D3-E366-4EEF-A553-5CF261A5A5B3}" srcOrd="0" destOrd="0" presId="urn:microsoft.com/office/officeart/2008/layout/LinedList"/>
    <dgm:cxn modelId="{53696DC2-C250-4EE8-B6FB-8D5707D8B30B}" type="presOf" srcId="{5F526B41-89EA-4845-ABFF-C061CD6EFE48}" destId="{0428F634-DA73-49B8-9B2C-9A3B83174C0E}" srcOrd="0" destOrd="0" presId="urn:microsoft.com/office/officeart/2008/layout/LinedList"/>
    <dgm:cxn modelId="{1B791ADB-D3E9-47C6-9F55-360B6DC9CAB5}" type="presOf" srcId="{085EC004-01EE-40EF-862A-EA6BA41EA0B5}" destId="{E42CFFDD-87AF-48B5-9537-887F8640BB15}" srcOrd="0" destOrd="0" presId="urn:microsoft.com/office/officeart/2008/layout/LinedList"/>
    <dgm:cxn modelId="{727FCFDD-E1F2-48F4-ACD7-3585EA12ABCA}" srcId="{EB3814DF-518A-4E4E-B725-80D9137E0B07}" destId="{7E3CB3AD-1418-4564-9F13-E10CD8E99EBC}" srcOrd="1" destOrd="0" parTransId="{E8F4A3AE-5EAB-4975-A1D6-1C3D0F4D290D}" sibTransId="{BB692D6D-0E5F-452F-BFDB-3C71D6E65B2F}"/>
    <dgm:cxn modelId="{90C67600-B5EE-4BD9-83D9-186505AB36E4}" type="presParOf" srcId="{0580385A-C984-4132-B2BC-5CBF87A75B7D}" destId="{7BC52245-3745-4F40-AB12-1CC517B8C92F}" srcOrd="0" destOrd="0" presId="urn:microsoft.com/office/officeart/2008/layout/LinedList"/>
    <dgm:cxn modelId="{9E536C35-5DBD-4032-BFD7-8C6A9F4BABC8}" type="presParOf" srcId="{0580385A-C984-4132-B2BC-5CBF87A75B7D}" destId="{D740A817-C649-49E8-863F-90810FE59A61}" srcOrd="1" destOrd="0" presId="urn:microsoft.com/office/officeart/2008/layout/LinedList"/>
    <dgm:cxn modelId="{DE66EB19-BB30-4F10-853E-303E2434C8EF}" type="presParOf" srcId="{D740A817-C649-49E8-863F-90810FE59A61}" destId="{0428F634-DA73-49B8-9B2C-9A3B83174C0E}" srcOrd="0" destOrd="0" presId="urn:microsoft.com/office/officeart/2008/layout/LinedList"/>
    <dgm:cxn modelId="{55551B79-DD79-4318-83E2-3A6133C9C122}" type="presParOf" srcId="{D740A817-C649-49E8-863F-90810FE59A61}" destId="{3D67F8CD-686E-4D15-9831-0CAA48651727}" srcOrd="1" destOrd="0" presId="urn:microsoft.com/office/officeart/2008/layout/LinedList"/>
    <dgm:cxn modelId="{78274347-AF87-42DA-B718-A1E9B60A6B6A}" type="presParOf" srcId="{0580385A-C984-4132-B2BC-5CBF87A75B7D}" destId="{60493817-7CB7-4C1E-9EE2-421EF57D461D}" srcOrd="2" destOrd="0" presId="urn:microsoft.com/office/officeart/2008/layout/LinedList"/>
    <dgm:cxn modelId="{8FB79CB2-6C60-42C5-95D5-4BF782138D78}" type="presParOf" srcId="{0580385A-C984-4132-B2BC-5CBF87A75B7D}" destId="{DFF97492-C0D3-4AEA-861F-EEB69DD50DE6}" srcOrd="3" destOrd="0" presId="urn:microsoft.com/office/officeart/2008/layout/LinedList"/>
    <dgm:cxn modelId="{CBED60D0-BB02-464C-99D7-D26F90404BFD}" type="presParOf" srcId="{DFF97492-C0D3-4AEA-861F-EEB69DD50DE6}" destId="{65D1C3D3-E366-4EEF-A553-5CF261A5A5B3}" srcOrd="0" destOrd="0" presId="urn:microsoft.com/office/officeart/2008/layout/LinedList"/>
    <dgm:cxn modelId="{CBDFFEF3-79DA-40AE-A805-1E07ABF4F0A9}" type="presParOf" srcId="{DFF97492-C0D3-4AEA-861F-EEB69DD50DE6}" destId="{07F3F03B-B5D2-4A4A-8AF3-5141E019CCE8}" srcOrd="1" destOrd="0" presId="urn:microsoft.com/office/officeart/2008/layout/LinedList"/>
    <dgm:cxn modelId="{838B3C46-FB03-4F65-B6AC-257F96887DA8}" type="presParOf" srcId="{0580385A-C984-4132-B2BC-5CBF87A75B7D}" destId="{B4AF66FA-EA64-44FA-830F-0B5F3E7917A7}" srcOrd="4" destOrd="0" presId="urn:microsoft.com/office/officeart/2008/layout/LinedList"/>
    <dgm:cxn modelId="{1EC5C423-76A8-477E-B0C6-FF2B30FE2D7D}" type="presParOf" srcId="{0580385A-C984-4132-B2BC-5CBF87A75B7D}" destId="{E12B950D-F979-4E50-ADD7-A433CAD32875}" srcOrd="5" destOrd="0" presId="urn:microsoft.com/office/officeart/2008/layout/LinedList"/>
    <dgm:cxn modelId="{F566D566-E582-41EB-AEC6-BCA786AD1AD9}" type="presParOf" srcId="{E12B950D-F979-4E50-ADD7-A433CAD32875}" destId="{E42CFFDD-87AF-48B5-9537-887F8640BB15}" srcOrd="0" destOrd="0" presId="urn:microsoft.com/office/officeart/2008/layout/LinedList"/>
    <dgm:cxn modelId="{A12CE17E-E645-4EF4-9DC8-BE492A743C52}" type="presParOf" srcId="{E12B950D-F979-4E50-ADD7-A433CAD32875}" destId="{3AD1808A-A9DE-4FA4-A0F5-6B6FD91809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3AF70C-5408-4BCF-9672-AC790E0FC7B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75C45-90FE-499E-91A4-6BF5B11892A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Inzichtelijk maken</a:t>
          </a:r>
          <a:endParaRPr lang="en-US"/>
        </a:p>
      </dgm:t>
    </dgm:pt>
    <dgm:pt modelId="{0F13831C-EA7E-4A40-BF77-DD33B426CEBF}" type="parTrans" cxnId="{52158090-F848-4E4E-97C8-15BFDDD3025C}">
      <dgm:prSet/>
      <dgm:spPr/>
      <dgm:t>
        <a:bodyPr/>
        <a:lstStyle/>
        <a:p>
          <a:endParaRPr lang="en-US"/>
        </a:p>
      </dgm:t>
    </dgm:pt>
    <dgm:pt modelId="{991E3B1B-E820-4483-8C7F-2A8342AB156E}" type="sibTrans" cxnId="{52158090-F848-4E4E-97C8-15BFDDD3025C}">
      <dgm:prSet/>
      <dgm:spPr/>
      <dgm:t>
        <a:bodyPr/>
        <a:lstStyle/>
        <a:p>
          <a:endParaRPr lang="en-US"/>
        </a:p>
      </dgm:t>
    </dgm:pt>
    <dgm:pt modelId="{7CA6EFE9-40AF-4250-BBF6-FBCFE343C0D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Inspireren</a:t>
          </a:r>
          <a:endParaRPr lang="en-US"/>
        </a:p>
      </dgm:t>
    </dgm:pt>
    <dgm:pt modelId="{9A619483-DCF7-4132-812F-3D662D18465C}" type="parTrans" cxnId="{31D49C43-9D28-49DE-9CED-2BDE965A0A28}">
      <dgm:prSet/>
      <dgm:spPr/>
      <dgm:t>
        <a:bodyPr/>
        <a:lstStyle/>
        <a:p>
          <a:endParaRPr lang="en-US"/>
        </a:p>
      </dgm:t>
    </dgm:pt>
    <dgm:pt modelId="{DC3116E3-0612-4CC2-ACF8-C6C6B9E14D2C}" type="sibTrans" cxnId="{31D49C43-9D28-49DE-9CED-2BDE965A0A28}">
      <dgm:prSet/>
      <dgm:spPr/>
      <dgm:t>
        <a:bodyPr/>
        <a:lstStyle/>
        <a:p>
          <a:endParaRPr lang="en-US"/>
        </a:p>
      </dgm:t>
    </dgm:pt>
    <dgm:pt modelId="{9E176A26-65FF-4552-9A51-13686B59ADB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Waar liggen kansen? (Aanbestedingen, inkoop, monitoring)</a:t>
          </a:r>
          <a:endParaRPr lang="en-US" dirty="0"/>
        </a:p>
      </dgm:t>
    </dgm:pt>
    <dgm:pt modelId="{94268820-83B7-45ED-A398-28A749D137B7}" type="parTrans" cxnId="{1D273426-6694-4A0B-B285-EA01E02DA672}">
      <dgm:prSet/>
      <dgm:spPr/>
      <dgm:t>
        <a:bodyPr/>
        <a:lstStyle/>
        <a:p>
          <a:endParaRPr lang="en-US"/>
        </a:p>
      </dgm:t>
    </dgm:pt>
    <dgm:pt modelId="{27C6A87B-8230-4EA7-91A5-B1705DE0E689}" type="sibTrans" cxnId="{1D273426-6694-4A0B-B285-EA01E02DA672}">
      <dgm:prSet/>
      <dgm:spPr/>
      <dgm:t>
        <a:bodyPr/>
        <a:lstStyle/>
        <a:p>
          <a:endParaRPr lang="en-US"/>
        </a:p>
      </dgm:t>
    </dgm:pt>
    <dgm:pt modelId="{C2FAB214-5037-4ED8-B4AC-25CA6EC0FC2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Wat zijn de belemmeringen? </a:t>
          </a:r>
          <a:endParaRPr lang="en-US"/>
        </a:p>
      </dgm:t>
    </dgm:pt>
    <dgm:pt modelId="{FE886763-CBAD-4987-B5BA-96145DCB839E}" type="parTrans" cxnId="{1F0F5CEE-CDE7-459C-A118-8DC08B72F043}">
      <dgm:prSet/>
      <dgm:spPr/>
      <dgm:t>
        <a:bodyPr/>
        <a:lstStyle/>
        <a:p>
          <a:endParaRPr lang="en-US"/>
        </a:p>
      </dgm:t>
    </dgm:pt>
    <dgm:pt modelId="{D790EA3B-491E-4015-9971-217C932329C5}" type="sibTrans" cxnId="{1F0F5CEE-CDE7-459C-A118-8DC08B72F043}">
      <dgm:prSet/>
      <dgm:spPr/>
      <dgm:t>
        <a:bodyPr/>
        <a:lstStyle/>
        <a:p>
          <a:endParaRPr lang="en-US"/>
        </a:p>
      </dgm:t>
    </dgm:pt>
    <dgm:pt modelId="{37C444E0-FE8E-424E-A39E-101A40F371BA}" type="pres">
      <dgm:prSet presAssocID="{9A3AF70C-5408-4BCF-9672-AC790E0FC7B8}" presName="root" presStyleCnt="0">
        <dgm:presLayoutVars>
          <dgm:dir/>
          <dgm:resizeHandles val="exact"/>
        </dgm:presLayoutVars>
      </dgm:prSet>
      <dgm:spPr/>
    </dgm:pt>
    <dgm:pt modelId="{1F2D7937-8BEB-4CD7-BF7A-D4BC1F15DB9B}" type="pres">
      <dgm:prSet presAssocID="{90C75C45-90FE-499E-91A4-6BF5B11892AD}" presName="compNode" presStyleCnt="0"/>
      <dgm:spPr/>
    </dgm:pt>
    <dgm:pt modelId="{21A730C6-CFA2-49F8-A94C-95F31C418CD8}" type="pres">
      <dgm:prSet presAssocID="{90C75C45-90FE-499E-91A4-6BF5B11892A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oeilamp"/>
        </a:ext>
      </dgm:extLst>
    </dgm:pt>
    <dgm:pt modelId="{B2755A48-A89C-4033-8B35-1FF0864C3956}" type="pres">
      <dgm:prSet presAssocID="{90C75C45-90FE-499E-91A4-6BF5B11892AD}" presName="spaceRect" presStyleCnt="0"/>
      <dgm:spPr/>
    </dgm:pt>
    <dgm:pt modelId="{40E41D68-BC0C-4A9F-B923-457BFA0EEC23}" type="pres">
      <dgm:prSet presAssocID="{90C75C45-90FE-499E-91A4-6BF5B11892AD}" presName="textRect" presStyleLbl="revTx" presStyleIdx="0" presStyleCnt="4">
        <dgm:presLayoutVars>
          <dgm:chMax val="1"/>
          <dgm:chPref val="1"/>
        </dgm:presLayoutVars>
      </dgm:prSet>
      <dgm:spPr/>
    </dgm:pt>
    <dgm:pt modelId="{30C9AC76-6D95-4901-9EA9-57FAC4C43BB9}" type="pres">
      <dgm:prSet presAssocID="{991E3B1B-E820-4483-8C7F-2A8342AB156E}" presName="sibTrans" presStyleCnt="0"/>
      <dgm:spPr/>
    </dgm:pt>
    <dgm:pt modelId="{8069F5DC-F257-41A0-BA48-B3D167F9FA3F}" type="pres">
      <dgm:prSet presAssocID="{7CA6EFE9-40AF-4250-BBF6-FBCFE343C0D9}" presName="compNode" presStyleCnt="0"/>
      <dgm:spPr/>
    </dgm:pt>
    <dgm:pt modelId="{F26913D3-748B-4267-9706-18BB55ED746F}" type="pres">
      <dgm:prSet presAssocID="{7CA6EFE9-40AF-4250-BBF6-FBCFE343C0D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rt"/>
        </a:ext>
      </dgm:extLst>
    </dgm:pt>
    <dgm:pt modelId="{86336D70-076D-4A75-AE9E-C90FAF46F606}" type="pres">
      <dgm:prSet presAssocID="{7CA6EFE9-40AF-4250-BBF6-FBCFE343C0D9}" presName="spaceRect" presStyleCnt="0"/>
      <dgm:spPr/>
    </dgm:pt>
    <dgm:pt modelId="{BEC4984E-5B0E-4509-9B55-6DD2CD5CF5FC}" type="pres">
      <dgm:prSet presAssocID="{7CA6EFE9-40AF-4250-BBF6-FBCFE343C0D9}" presName="textRect" presStyleLbl="revTx" presStyleIdx="1" presStyleCnt="4">
        <dgm:presLayoutVars>
          <dgm:chMax val="1"/>
          <dgm:chPref val="1"/>
        </dgm:presLayoutVars>
      </dgm:prSet>
      <dgm:spPr/>
    </dgm:pt>
    <dgm:pt modelId="{675E0AEA-B48E-4717-A10C-F867D0BF1181}" type="pres">
      <dgm:prSet presAssocID="{DC3116E3-0612-4CC2-ACF8-C6C6B9E14D2C}" presName="sibTrans" presStyleCnt="0"/>
      <dgm:spPr/>
    </dgm:pt>
    <dgm:pt modelId="{26B4F540-8139-4597-8372-F4354107FF31}" type="pres">
      <dgm:prSet presAssocID="{9E176A26-65FF-4552-9A51-13686B59ADB8}" presName="compNode" presStyleCnt="0"/>
      <dgm:spPr/>
    </dgm:pt>
    <dgm:pt modelId="{49307327-F5CD-4631-8EE3-59367EB9031E}" type="pres">
      <dgm:prSet presAssocID="{9E176A26-65FF-4552-9A51-13686B59ADB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929B1304-F458-4EBE-BA7F-CD16D9E1EA8A}" type="pres">
      <dgm:prSet presAssocID="{9E176A26-65FF-4552-9A51-13686B59ADB8}" presName="spaceRect" presStyleCnt="0"/>
      <dgm:spPr/>
    </dgm:pt>
    <dgm:pt modelId="{2170A771-DDE2-44BC-BD14-E9102F887CF6}" type="pres">
      <dgm:prSet presAssocID="{9E176A26-65FF-4552-9A51-13686B59ADB8}" presName="textRect" presStyleLbl="revTx" presStyleIdx="2" presStyleCnt="4">
        <dgm:presLayoutVars>
          <dgm:chMax val="1"/>
          <dgm:chPref val="1"/>
        </dgm:presLayoutVars>
      </dgm:prSet>
      <dgm:spPr/>
    </dgm:pt>
    <dgm:pt modelId="{EB85D826-1EFF-4216-AA38-DCEED0F01B44}" type="pres">
      <dgm:prSet presAssocID="{27C6A87B-8230-4EA7-91A5-B1705DE0E689}" presName="sibTrans" presStyleCnt="0"/>
      <dgm:spPr/>
    </dgm:pt>
    <dgm:pt modelId="{418B177D-C435-4C60-B929-C6A87A9E9661}" type="pres">
      <dgm:prSet presAssocID="{C2FAB214-5037-4ED8-B4AC-25CA6EC0FC20}" presName="compNode" presStyleCnt="0"/>
      <dgm:spPr/>
    </dgm:pt>
    <dgm:pt modelId="{DEC62B17-51D2-4AB0-AF9C-8411282F3173}" type="pres">
      <dgm:prSet presAssocID="{C2FAB214-5037-4ED8-B4AC-25CA6EC0FC2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0FEC507A-089C-4C7F-B86C-37C3C968AF92}" type="pres">
      <dgm:prSet presAssocID="{C2FAB214-5037-4ED8-B4AC-25CA6EC0FC20}" presName="spaceRect" presStyleCnt="0"/>
      <dgm:spPr/>
    </dgm:pt>
    <dgm:pt modelId="{7AF0061C-C84D-4CC2-9756-D2298E7C7D76}" type="pres">
      <dgm:prSet presAssocID="{C2FAB214-5037-4ED8-B4AC-25CA6EC0FC2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D273426-6694-4A0B-B285-EA01E02DA672}" srcId="{9A3AF70C-5408-4BCF-9672-AC790E0FC7B8}" destId="{9E176A26-65FF-4552-9A51-13686B59ADB8}" srcOrd="2" destOrd="0" parTransId="{94268820-83B7-45ED-A398-28A749D137B7}" sibTransId="{27C6A87B-8230-4EA7-91A5-B1705DE0E689}"/>
    <dgm:cxn modelId="{14C6B226-D81C-431C-B50E-550850310B5C}" type="presOf" srcId="{9A3AF70C-5408-4BCF-9672-AC790E0FC7B8}" destId="{37C444E0-FE8E-424E-A39E-101A40F371BA}" srcOrd="0" destOrd="0" presId="urn:microsoft.com/office/officeart/2018/2/layout/IconLabelList"/>
    <dgm:cxn modelId="{54BFB740-9AAB-48EF-A378-FEC2AAB29CC6}" type="presOf" srcId="{9E176A26-65FF-4552-9A51-13686B59ADB8}" destId="{2170A771-DDE2-44BC-BD14-E9102F887CF6}" srcOrd="0" destOrd="0" presId="urn:microsoft.com/office/officeart/2018/2/layout/IconLabelList"/>
    <dgm:cxn modelId="{31D49C43-9D28-49DE-9CED-2BDE965A0A28}" srcId="{9A3AF70C-5408-4BCF-9672-AC790E0FC7B8}" destId="{7CA6EFE9-40AF-4250-BBF6-FBCFE343C0D9}" srcOrd="1" destOrd="0" parTransId="{9A619483-DCF7-4132-812F-3D662D18465C}" sibTransId="{DC3116E3-0612-4CC2-ACF8-C6C6B9E14D2C}"/>
    <dgm:cxn modelId="{70645A55-5765-43D4-815F-37FC18BC366A}" type="presOf" srcId="{C2FAB214-5037-4ED8-B4AC-25CA6EC0FC20}" destId="{7AF0061C-C84D-4CC2-9756-D2298E7C7D76}" srcOrd="0" destOrd="0" presId="urn:microsoft.com/office/officeart/2018/2/layout/IconLabelList"/>
    <dgm:cxn modelId="{A1E02D5E-66CC-436B-9010-203111C68C98}" type="presOf" srcId="{7CA6EFE9-40AF-4250-BBF6-FBCFE343C0D9}" destId="{BEC4984E-5B0E-4509-9B55-6DD2CD5CF5FC}" srcOrd="0" destOrd="0" presId="urn:microsoft.com/office/officeart/2018/2/layout/IconLabelList"/>
    <dgm:cxn modelId="{051BE18A-9752-4A76-9917-03F96EFA144D}" type="presOf" srcId="{90C75C45-90FE-499E-91A4-6BF5B11892AD}" destId="{40E41D68-BC0C-4A9F-B923-457BFA0EEC23}" srcOrd="0" destOrd="0" presId="urn:microsoft.com/office/officeart/2018/2/layout/IconLabelList"/>
    <dgm:cxn modelId="{52158090-F848-4E4E-97C8-15BFDDD3025C}" srcId="{9A3AF70C-5408-4BCF-9672-AC790E0FC7B8}" destId="{90C75C45-90FE-499E-91A4-6BF5B11892AD}" srcOrd="0" destOrd="0" parTransId="{0F13831C-EA7E-4A40-BF77-DD33B426CEBF}" sibTransId="{991E3B1B-E820-4483-8C7F-2A8342AB156E}"/>
    <dgm:cxn modelId="{1F0F5CEE-CDE7-459C-A118-8DC08B72F043}" srcId="{9A3AF70C-5408-4BCF-9672-AC790E0FC7B8}" destId="{C2FAB214-5037-4ED8-B4AC-25CA6EC0FC20}" srcOrd="3" destOrd="0" parTransId="{FE886763-CBAD-4987-B5BA-96145DCB839E}" sibTransId="{D790EA3B-491E-4015-9971-217C932329C5}"/>
    <dgm:cxn modelId="{9A6F3E59-2D08-4371-A87C-5F3F78125EEF}" type="presParOf" srcId="{37C444E0-FE8E-424E-A39E-101A40F371BA}" destId="{1F2D7937-8BEB-4CD7-BF7A-D4BC1F15DB9B}" srcOrd="0" destOrd="0" presId="urn:microsoft.com/office/officeart/2018/2/layout/IconLabelList"/>
    <dgm:cxn modelId="{C71E4E31-DE69-4984-8FD5-737962D922B2}" type="presParOf" srcId="{1F2D7937-8BEB-4CD7-BF7A-D4BC1F15DB9B}" destId="{21A730C6-CFA2-49F8-A94C-95F31C418CD8}" srcOrd="0" destOrd="0" presId="urn:microsoft.com/office/officeart/2018/2/layout/IconLabelList"/>
    <dgm:cxn modelId="{5791B86B-2A8D-4E69-9EB2-D92FFF058C6A}" type="presParOf" srcId="{1F2D7937-8BEB-4CD7-BF7A-D4BC1F15DB9B}" destId="{B2755A48-A89C-4033-8B35-1FF0864C3956}" srcOrd="1" destOrd="0" presId="urn:microsoft.com/office/officeart/2018/2/layout/IconLabelList"/>
    <dgm:cxn modelId="{A00A4DDA-B44E-45B9-A01C-A84FFB45E421}" type="presParOf" srcId="{1F2D7937-8BEB-4CD7-BF7A-D4BC1F15DB9B}" destId="{40E41D68-BC0C-4A9F-B923-457BFA0EEC23}" srcOrd="2" destOrd="0" presId="urn:microsoft.com/office/officeart/2018/2/layout/IconLabelList"/>
    <dgm:cxn modelId="{86849E6A-F203-4DF1-B906-612651EB5B08}" type="presParOf" srcId="{37C444E0-FE8E-424E-A39E-101A40F371BA}" destId="{30C9AC76-6D95-4901-9EA9-57FAC4C43BB9}" srcOrd="1" destOrd="0" presId="urn:microsoft.com/office/officeart/2018/2/layout/IconLabelList"/>
    <dgm:cxn modelId="{1B18EF9E-A6A9-4139-87CC-AB62CDC74717}" type="presParOf" srcId="{37C444E0-FE8E-424E-A39E-101A40F371BA}" destId="{8069F5DC-F257-41A0-BA48-B3D167F9FA3F}" srcOrd="2" destOrd="0" presId="urn:microsoft.com/office/officeart/2018/2/layout/IconLabelList"/>
    <dgm:cxn modelId="{A6C3EF84-ACC7-48C8-BE14-D945910B56F9}" type="presParOf" srcId="{8069F5DC-F257-41A0-BA48-B3D167F9FA3F}" destId="{F26913D3-748B-4267-9706-18BB55ED746F}" srcOrd="0" destOrd="0" presId="urn:microsoft.com/office/officeart/2018/2/layout/IconLabelList"/>
    <dgm:cxn modelId="{51AC6351-1062-4275-A9E6-2870F8DA59D0}" type="presParOf" srcId="{8069F5DC-F257-41A0-BA48-B3D167F9FA3F}" destId="{86336D70-076D-4A75-AE9E-C90FAF46F606}" srcOrd="1" destOrd="0" presId="urn:microsoft.com/office/officeart/2018/2/layout/IconLabelList"/>
    <dgm:cxn modelId="{F6139BC8-780C-4205-AA3D-15596957F4CB}" type="presParOf" srcId="{8069F5DC-F257-41A0-BA48-B3D167F9FA3F}" destId="{BEC4984E-5B0E-4509-9B55-6DD2CD5CF5FC}" srcOrd="2" destOrd="0" presId="urn:microsoft.com/office/officeart/2018/2/layout/IconLabelList"/>
    <dgm:cxn modelId="{8FB09DDD-54F9-43E8-BEA9-65B7B8A10220}" type="presParOf" srcId="{37C444E0-FE8E-424E-A39E-101A40F371BA}" destId="{675E0AEA-B48E-4717-A10C-F867D0BF1181}" srcOrd="3" destOrd="0" presId="urn:microsoft.com/office/officeart/2018/2/layout/IconLabelList"/>
    <dgm:cxn modelId="{629F64BB-DA4B-4530-824F-A70F58C6AB30}" type="presParOf" srcId="{37C444E0-FE8E-424E-A39E-101A40F371BA}" destId="{26B4F540-8139-4597-8372-F4354107FF31}" srcOrd="4" destOrd="0" presId="urn:microsoft.com/office/officeart/2018/2/layout/IconLabelList"/>
    <dgm:cxn modelId="{CB2AC9C7-8145-41B4-91C9-5F285C70B99C}" type="presParOf" srcId="{26B4F540-8139-4597-8372-F4354107FF31}" destId="{49307327-F5CD-4631-8EE3-59367EB9031E}" srcOrd="0" destOrd="0" presId="urn:microsoft.com/office/officeart/2018/2/layout/IconLabelList"/>
    <dgm:cxn modelId="{746AD756-867B-467E-8020-92C02B01CD1B}" type="presParOf" srcId="{26B4F540-8139-4597-8372-F4354107FF31}" destId="{929B1304-F458-4EBE-BA7F-CD16D9E1EA8A}" srcOrd="1" destOrd="0" presId="urn:microsoft.com/office/officeart/2018/2/layout/IconLabelList"/>
    <dgm:cxn modelId="{95BD45A2-276A-4683-B8F6-4E654FDB8FE9}" type="presParOf" srcId="{26B4F540-8139-4597-8372-F4354107FF31}" destId="{2170A771-DDE2-44BC-BD14-E9102F887CF6}" srcOrd="2" destOrd="0" presId="urn:microsoft.com/office/officeart/2018/2/layout/IconLabelList"/>
    <dgm:cxn modelId="{C77F3BDE-AB7E-44D2-B4E9-D5B4BE838966}" type="presParOf" srcId="{37C444E0-FE8E-424E-A39E-101A40F371BA}" destId="{EB85D826-1EFF-4216-AA38-DCEED0F01B44}" srcOrd="5" destOrd="0" presId="urn:microsoft.com/office/officeart/2018/2/layout/IconLabelList"/>
    <dgm:cxn modelId="{669CC4EE-250D-4C4B-985D-5A967F95F7C6}" type="presParOf" srcId="{37C444E0-FE8E-424E-A39E-101A40F371BA}" destId="{418B177D-C435-4C60-B929-C6A87A9E9661}" srcOrd="6" destOrd="0" presId="urn:microsoft.com/office/officeart/2018/2/layout/IconLabelList"/>
    <dgm:cxn modelId="{79EA3B7F-5BEB-4651-9FB3-A238285EBAA0}" type="presParOf" srcId="{418B177D-C435-4C60-B929-C6A87A9E9661}" destId="{DEC62B17-51D2-4AB0-AF9C-8411282F3173}" srcOrd="0" destOrd="0" presId="urn:microsoft.com/office/officeart/2018/2/layout/IconLabelList"/>
    <dgm:cxn modelId="{430CDD59-DF33-40F7-84D9-D9B63726E1ED}" type="presParOf" srcId="{418B177D-C435-4C60-B929-C6A87A9E9661}" destId="{0FEC507A-089C-4C7F-B86C-37C3C968AF92}" srcOrd="1" destOrd="0" presId="urn:microsoft.com/office/officeart/2018/2/layout/IconLabelList"/>
    <dgm:cxn modelId="{847EB22C-CAE7-47EE-9E6D-C9FCFCB8533E}" type="presParOf" srcId="{418B177D-C435-4C60-B929-C6A87A9E9661}" destId="{7AF0061C-C84D-4CC2-9756-D2298E7C7D7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R-ladder</a:t>
          </a:r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noProof="0" dirty="0"/>
            <a:t>100% circulair in 2050</a:t>
          </a:r>
        </a:p>
      </dsp:txBody>
      <dsp:txXfrm>
        <a:off x="0" y="4320994"/>
        <a:ext cx="5115491" cy="2158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R-ladder</a:t>
          </a:r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noProof="0" dirty="0"/>
            <a:t>100% circulair in 2050</a:t>
          </a:r>
        </a:p>
      </dsp:txBody>
      <dsp:txXfrm>
        <a:off x="0" y="4320994"/>
        <a:ext cx="5115491" cy="2158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R-ladder</a:t>
          </a:r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noProof="0" dirty="0"/>
            <a:t>100% circulair in 2050</a:t>
          </a:r>
        </a:p>
      </dsp:txBody>
      <dsp:txXfrm>
        <a:off x="0" y="4320994"/>
        <a:ext cx="5115491" cy="2158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000" kern="1200" noProof="0" dirty="0"/>
        </a:p>
      </dsp:txBody>
      <dsp:txXfrm>
        <a:off x="0" y="4320994"/>
        <a:ext cx="5115491" cy="2158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R-ladder</a:t>
          </a:r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noProof="0" dirty="0"/>
            <a:t>100% circulair in 2050</a:t>
          </a:r>
        </a:p>
      </dsp:txBody>
      <dsp:txXfrm>
        <a:off x="0" y="4320994"/>
        <a:ext cx="5115491" cy="21589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52245-3745-4F40-AB12-1CC517B8C92F}">
      <dsp:nvSpPr>
        <dsp:cNvPr id="0" name=""/>
        <dsp:cNvSpPr/>
      </dsp:nvSpPr>
      <dsp:spPr>
        <a:xfrm>
          <a:off x="0" y="3165"/>
          <a:ext cx="5115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F634-DA73-49B8-9B2C-9A3B83174C0E}">
      <dsp:nvSpPr>
        <dsp:cNvPr id="0" name=""/>
        <dsp:cNvSpPr/>
      </dsp:nvSpPr>
      <dsp:spPr>
        <a:xfrm>
          <a:off x="0" y="3165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0" y="3165"/>
        <a:ext cx="5115491" cy="2158914"/>
      </dsp:txXfrm>
    </dsp:sp>
    <dsp:sp modelId="{60493817-7CB7-4C1E-9EE2-421EF57D461D}">
      <dsp:nvSpPr>
        <dsp:cNvPr id="0" name=""/>
        <dsp:cNvSpPr/>
      </dsp:nvSpPr>
      <dsp:spPr>
        <a:xfrm>
          <a:off x="0" y="2162080"/>
          <a:ext cx="5115491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1C3D3-E366-4EEF-A553-5CF261A5A5B3}">
      <dsp:nvSpPr>
        <dsp:cNvPr id="0" name=""/>
        <dsp:cNvSpPr/>
      </dsp:nvSpPr>
      <dsp:spPr>
        <a:xfrm>
          <a:off x="0" y="2162080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SDGs</a:t>
          </a:r>
        </a:p>
      </dsp:txBody>
      <dsp:txXfrm>
        <a:off x="0" y="2162080"/>
        <a:ext cx="5115491" cy="2158914"/>
      </dsp:txXfrm>
    </dsp:sp>
    <dsp:sp modelId="{B4AF66FA-EA64-44FA-830F-0B5F3E7917A7}">
      <dsp:nvSpPr>
        <dsp:cNvPr id="0" name=""/>
        <dsp:cNvSpPr/>
      </dsp:nvSpPr>
      <dsp:spPr>
        <a:xfrm>
          <a:off x="0" y="4320994"/>
          <a:ext cx="5115491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CFFDD-87AF-48B5-9537-887F8640BB15}">
      <dsp:nvSpPr>
        <dsp:cNvPr id="0" name=""/>
        <dsp:cNvSpPr/>
      </dsp:nvSpPr>
      <dsp:spPr>
        <a:xfrm>
          <a:off x="0" y="4320994"/>
          <a:ext cx="5115491" cy="215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000" kern="1200" noProof="0" dirty="0"/>
        </a:p>
      </dsp:txBody>
      <dsp:txXfrm>
        <a:off x="0" y="4320994"/>
        <a:ext cx="5115491" cy="21589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730C6-CFA2-49F8-A94C-95F31C418CD8}">
      <dsp:nvSpPr>
        <dsp:cNvPr id="0" name=""/>
        <dsp:cNvSpPr/>
      </dsp:nvSpPr>
      <dsp:spPr>
        <a:xfrm>
          <a:off x="893813" y="1075424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41D68-BC0C-4A9F-B923-457BFA0EEC23}">
      <dsp:nvSpPr>
        <dsp:cNvPr id="0" name=""/>
        <dsp:cNvSpPr/>
      </dsp:nvSpPr>
      <dsp:spPr>
        <a:xfrm>
          <a:off x="398812" y="215559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Inzichtelijk maken</a:t>
          </a:r>
          <a:endParaRPr lang="en-US" sz="1500" kern="1200"/>
        </a:p>
      </dsp:txBody>
      <dsp:txXfrm>
        <a:off x="398812" y="2155590"/>
        <a:ext cx="1800000" cy="720000"/>
      </dsp:txXfrm>
    </dsp:sp>
    <dsp:sp modelId="{F26913D3-748B-4267-9706-18BB55ED746F}">
      <dsp:nvSpPr>
        <dsp:cNvPr id="0" name=""/>
        <dsp:cNvSpPr/>
      </dsp:nvSpPr>
      <dsp:spPr>
        <a:xfrm>
          <a:off x="3008813" y="1075424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4984E-5B0E-4509-9B55-6DD2CD5CF5FC}">
      <dsp:nvSpPr>
        <dsp:cNvPr id="0" name=""/>
        <dsp:cNvSpPr/>
      </dsp:nvSpPr>
      <dsp:spPr>
        <a:xfrm>
          <a:off x="2513813" y="215559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Inspireren</a:t>
          </a:r>
          <a:endParaRPr lang="en-US" sz="1500" kern="1200"/>
        </a:p>
      </dsp:txBody>
      <dsp:txXfrm>
        <a:off x="2513813" y="2155590"/>
        <a:ext cx="1800000" cy="720000"/>
      </dsp:txXfrm>
    </dsp:sp>
    <dsp:sp modelId="{49307327-F5CD-4631-8EE3-59367EB9031E}">
      <dsp:nvSpPr>
        <dsp:cNvPr id="0" name=""/>
        <dsp:cNvSpPr/>
      </dsp:nvSpPr>
      <dsp:spPr>
        <a:xfrm>
          <a:off x="5123812" y="1075424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0A771-DDE2-44BC-BD14-E9102F887CF6}">
      <dsp:nvSpPr>
        <dsp:cNvPr id="0" name=""/>
        <dsp:cNvSpPr/>
      </dsp:nvSpPr>
      <dsp:spPr>
        <a:xfrm>
          <a:off x="4628812" y="215559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Waar liggen kansen? (Aanbestedingen, inkoop, monitoring)</a:t>
          </a:r>
          <a:endParaRPr lang="en-US" sz="1500" kern="1200" dirty="0"/>
        </a:p>
      </dsp:txBody>
      <dsp:txXfrm>
        <a:off x="4628812" y="2155590"/>
        <a:ext cx="1800000" cy="720000"/>
      </dsp:txXfrm>
    </dsp:sp>
    <dsp:sp modelId="{DEC62B17-51D2-4AB0-AF9C-8411282F3173}">
      <dsp:nvSpPr>
        <dsp:cNvPr id="0" name=""/>
        <dsp:cNvSpPr/>
      </dsp:nvSpPr>
      <dsp:spPr>
        <a:xfrm>
          <a:off x="7238813" y="1075424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0061C-C84D-4CC2-9756-D2298E7C7D76}">
      <dsp:nvSpPr>
        <dsp:cNvPr id="0" name=""/>
        <dsp:cNvSpPr/>
      </dsp:nvSpPr>
      <dsp:spPr>
        <a:xfrm>
          <a:off x="6743813" y="215559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Wat zijn de belemmeringen? </a:t>
          </a:r>
          <a:endParaRPr lang="en-US" sz="1500" kern="1200"/>
        </a:p>
      </dsp:txBody>
      <dsp:txXfrm>
        <a:off x="6743813" y="2155590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691F3-7D5C-E339-893E-C6894B190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D4376D-6615-FD1B-FEFE-C77F130FD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CCBDA4-D86E-BA40-D334-83E3FBE2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1BB009-DB65-9241-276A-D1030D0D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6C40D5-570E-A709-2949-189FB451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46CEA-DCF2-CDB6-2602-5104FFCE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9AC44F-4E29-B6E1-E177-919D139DE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2456AB-761D-D64C-0D48-B4EDE340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48FB9D-A852-C438-2AB4-2B16996E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D99A47-2E68-9205-B875-7DAEB638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55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DDAF9B-8E35-7B3A-2E38-854EFA2CB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31040A-3B38-D816-B1E5-E8512BAF8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6302F7-1ED5-9B0D-CA01-70BF9AF8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9A1541-B95E-5D20-79C7-BBEAF5E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8E346B-2CB6-268E-23F1-17DDA125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91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BA33A-B8CB-C2DC-2231-9B4B8362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DA34C-4138-0A5A-5DC0-580D4D317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31FCCE-FC69-F142-0B8F-F8A9B701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1B5435-F926-765E-9A6F-7A5DB8AC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5903BD-214A-89B8-FEF3-9486975C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5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1A8B1-B7E4-96DA-7104-E48AC317D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B91A1A-F5E2-A735-FD44-94F212D4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3B685F-1FD8-7356-FE28-D18B5448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C09825-5A17-704D-ED8C-FE1EE651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A38558-FFD7-2F9F-489D-DCE3A7C2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11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D92FE-1D60-6855-B2ED-BCEF980C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15E3C3-67BB-96D8-A96C-7F558ADAD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99D8E7-E3C4-3C65-41F2-DD32E6E87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1B8491-83CC-1F86-DA28-C0E11D95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9E8925-E286-B876-6282-D2C68E86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F99ABA-0B0A-EAE7-819E-A9033B73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19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72721-A14C-A1D9-21DB-36761692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9853BB-206B-05DD-09CA-92BEEC9C0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159553-4D3C-FEA0-B921-B0CDC69F7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961882-34FB-3DE9-F886-0D8BE67C8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0FAF1F-B7C2-CB74-A16A-B8AF23A5E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D123A7F-E86D-932F-CF58-58E82F57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38FE727-4A63-35D6-B9DE-240C25FC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C33A05-9E52-8098-5DD7-441420BD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B6BCA-3A23-5245-935B-763FA887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FBDA63-ED6D-D32F-00DC-43975F8E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513283-8054-6E43-D98C-488CDD6F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D25443-AC30-FD03-8C44-87FE43DC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1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A8F4CF-4A35-DC8F-AA6C-42C468FD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D22AC3-BC9A-D757-5E6C-8BEFC73A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BAF91E4-01B8-5E33-3689-2E494C68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3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1E278-83A2-6D6F-5C3F-F68688FE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9BCCA1-2F7E-9A76-2598-FFB840D72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FEA67C-B0FE-DE38-E88D-37D0F31BB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D80A70-E0BB-171C-9F67-CAAF31EB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147B1A-18C1-394F-F785-3CBC3C05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6693D3-C07A-BB8E-A273-660D967D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12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FB689-9E0D-9C83-9C82-D2AE15CF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8C9611-DF73-5BA0-262C-D98B400D1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24B4FB-181D-2878-0C25-12697906A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A44E4A-E534-7722-3CB3-F5BC2441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4AD5C5-33F4-868E-36B5-CBAB9B64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E5B703-4320-029C-1493-F7B49BBE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3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122461-55E5-4C0F-BB12-AA66A98A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2314A5-6E63-82C9-DB75-5C1ED515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CA3A9-3544-1B53-6C57-4299FFF2B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8425C1-1798-4A42-BF6B-2B197E748C67}" type="datetimeFigureOut">
              <a:rPr lang="nl-NL" smtClean="0"/>
              <a:t>03-02-2025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F9B21A-A513-2887-5F36-A43ADB75B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A82618-A494-25DD-1EDE-C43D54AEB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8B3B0-E8EB-479E-BE3B-E5BA1DE63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90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A33B895-4FFA-CDFD-2CD5-5A1866576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nl-NL" sz="5200" dirty="0">
                <a:solidFill>
                  <a:schemeClr val="tx2"/>
                </a:solidFill>
              </a:rPr>
              <a:t>Duurzaam/Circulair</a:t>
            </a:r>
          </a:p>
        </p:txBody>
      </p:sp>
    </p:spTree>
    <p:extLst>
      <p:ext uri="{BB962C8B-B14F-4D97-AF65-F5344CB8AC3E}">
        <p14:creationId xmlns:p14="http://schemas.microsoft.com/office/powerpoint/2010/main" val="297005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84618C9-149C-080D-05FC-7CF9F218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827D7792-9E47-62A3-DCBD-AC70803D26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907020"/>
              </p:ext>
            </p:extLst>
          </p:nvPr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Tijdelijke aanduiding voor inhoud 4" descr="Afbeelding met tekst, schermopname, Lettertype, ontwerp&#10;&#10;Automatisch gegenereerde beschrijving">
            <a:extLst>
              <a:ext uri="{FF2B5EF4-FFF2-40B4-BE49-F238E27FC236}">
                <a16:creationId xmlns:a16="http://schemas.microsoft.com/office/drawing/2014/main" id="{15E079B3-A4BD-54DB-902F-DD7339DCF24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4431"/>
          <a:stretch/>
        </p:blipFill>
        <p:spPr>
          <a:xfrm>
            <a:off x="8648983" y="351401"/>
            <a:ext cx="1090195" cy="1854378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6EE0C021-AD23-C017-FF42-920519F4E1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8971" y="5494915"/>
            <a:ext cx="1890007" cy="107795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BE73F3D-9997-3A52-0E8E-6A24195D17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5669" y="2830986"/>
            <a:ext cx="2516609" cy="12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5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CADF44-50CE-E5D3-9DEA-B991CF9C1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B9B03A71-D3E8-CA5A-3784-F69563014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CAC3BCCF-A69B-3B18-E824-1E760D6E6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43442CAF-4001-828A-C037-E04C580A4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94696B6-7693-FAEA-410D-CFD9373D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B1E5EE-321E-6E5C-738C-32173C85A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8466B41-50DE-B8C0-B5D2-634E45CD0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EF60129-1145-BB52-5A79-0885D0A13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69A541E-1910-4450-4702-6E052EF5B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A3B3FCE-F0B6-93AE-5A74-537260F4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38E6D028-AA2F-BBD0-A674-86771396B0B5}"/>
              </a:ext>
            </a:extLst>
          </p:cNvPr>
          <p:cNvGraphicFramePr/>
          <p:nvPr/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Tijdelijke aanduiding voor inhoud 4" descr="Afbeelding met tekst, schermopname, Lettertype, ontwerp&#10;&#10;Automatisch gegenereerde beschrijving">
            <a:extLst>
              <a:ext uri="{FF2B5EF4-FFF2-40B4-BE49-F238E27FC236}">
                <a16:creationId xmlns:a16="http://schemas.microsoft.com/office/drawing/2014/main" id="{07BF3D7F-56FE-B1E2-6EF9-44C6DD015D1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4431"/>
          <a:stretch/>
        </p:blipFill>
        <p:spPr>
          <a:xfrm>
            <a:off x="5966715" y="9108"/>
            <a:ext cx="3973698" cy="675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7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95FADA-53E0-3889-A248-E5301C11C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21275E02-7897-1187-8AB6-EED86CCC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019D19C6-9D8F-E7F6-8189-B6FDDB9DE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11098E12-4D2F-CAAE-12A4-43C61FE28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31760B1-C954-3B3C-79C9-07F0194A9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5B3B8C5-83D9-FDF7-3574-D3E536FCC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8C32557-0580-53BA-58A0-DB1A1E6EA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8FF0491-90CB-77C0-923B-6BAC6BA3C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3BDC5DC-09CC-9D09-259F-1B192740F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965FD89-784C-D164-311C-81E11267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01A964A0-5426-6EA2-122C-D27ED169B4E3}"/>
              </a:ext>
            </a:extLst>
          </p:cNvPr>
          <p:cNvGraphicFramePr/>
          <p:nvPr/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Tijdelijke aanduiding voor inhoud 4" descr="Afbeelding met tekst, schermopname, Lettertype, ontwerp&#10;&#10;Automatisch gegenereerde beschrijving">
            <a:extLst>
              <a:ext uri="{FF2B5EF4-FFF2-40B4-BE49-F238E27FC236}">
                <a16:creationId xmlns:a16="http://schemas.microsoft.com/office/drawing/2014/main" id="{4B87FBF5-ECA2-A70D-A2DB-C8CAF0BE59D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4431"/>
          <a:stretch/>
        </p:blipFill>
        <p:spPr>
          <a:xfrm>
            <a:off x="8648983" y="351401"/>
            <a:ext cx="1090195" cy="185437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5946096A-84C8-49D1-DD29-26A3BDE64F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8971" y="5494915"/>
            <a:ext cx="1890007" cy="107795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73E097A-EEBD-39F1-10FB-2B5E0C609B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5669" y="2830986"/>
            <a:ext cx="2516609" cy="12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86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5E503D-4ADF-5721-0F28-49D413DB7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A07ADFF4-DF51-194A-1C90-1B39433A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0611A488-2F28-A582-5F2A-64D4F515B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FEE52C52-9C46-0276-63D1-0C2ABA05E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3C291BF-7681-8E5A-9753-A3B953354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DBD3C63-96CD-2152-0A38-9E3E6A15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DEDF51F-1146-F261-6DD0-DA9407E36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AEEC43D-F097-1CBF-4333-7892A940E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DC30B7A-F6CD-383D-5E86-395FD6AD50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C4B4168-3C24-384E-D43D-23347D16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EC469D48-0A5F-B49E-F8C0-00D145474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641162"/>
              </p:ext>
            </p:extLst>
          </p:nvPr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Afbeelding 20">
            <a:extLst>
              <a:ext uri="{FF2B5EF4-FFF2-40B4-BE49-F238E27FC236}">
                <a16:creationId xmlns:a16="http://schemas.microsoft.com/office/drawing/2014/main" id="{EDC19F74-9208-1174-3698-418BB59E3B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7846" y="930854"/>
            <a:ext cx="5744377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61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1C1278-2BB9-3F2E-0534-D9BA3697E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3E2A5FF2-ABB5-EB15-5A9C-563DA70BD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ECE35BF8-99D6-F2C3-1638-2F4A189A5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78ADE147-C091-9AA3-3281-F25FF843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4740093-0A6E-E885-574F-12A8D74F0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3C2C258-78A6-FB5F-4717-7405BF36E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EDA7C3D-C56D-8C0B-0CC3-F0D36EFC85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D978783-8312-ED7D-2293-AB73BE82A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1CA3AFF-1FB1-6B36-E3AF-8E66807BA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96E98BA-55DC-A514-035A-7D1C225C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8DAA368E-DB56-9FAD-0F37-9AFDD23DABAB}"/>
              </a:ext>
            </a:extLst>
          </p:cNvPr>
          <p:cNvGraphicFramePr/>
          <p:nvPr/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Tijdelijke aanduiding voor inhoud 4" descr="Afbeelding met tekst, schermopname, Lettertype, ontwerp&#10;&#10;Automatisch gegenereerde beschrijving">
            <a:extLst>
              <a:ext uri="{FF2B5EF4-FFF2-40B4-BE49-F238E27FC236}">
                <a16:creationId xmlns:a16="http://schemas.microsoft.com/office/drawing/2014/main" id="{41B81570-C15E-B11B-A640-95B82D598D1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4431"/>
          <a:stretch/>
        </p:blipFill>
        <p:spPr>
          <a:xfrm>
            <a:off x="8648983" y="351401"/>
            <a:ext cx="1090195" cy="185437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F3D7DAAE-0BDD-FD23-B6A0-BF00B1BC1D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8971" y="5494915"/>
            <a:ext cx="1890007" cy="107795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67A880A-5BF4-3C74-5035-52921B1464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5669" y="2830986"/>
            <a:ext cx="2516609" cy="12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61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26396-A6A4-5B2B-C908-EAB2DE8F0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id="{3F056F83-6F4B-27F7-623B-34403561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ED006C4C-D16F-ED95-D52B-C7F663877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5" name="Group 26">
            <a:extLst>
              <a:ext uri="{FF2B5EF4-FFF2-40B4-BE49-F238E27FC236}">
                <a16:creationId xmlns:a16="http://schemas.microsoft.com/office/drawing/2014/main" id="{250B159F-2566-E35D-A9A5-ABE16D670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12D9CFE-F41D-9543-F3B0-FF7FE1CC6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4FF9BD0-DEDD-3296-A852-4849F9094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2B9E074-3CE5-E9D4-9574-55BD3A506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FE3BAC-A60D-62C4-1919-4BA15B0C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67CB1E0-66AC-E01C-7C07-B1A0C11E3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1EB1897-814B-AEEF-1BAD-B41DBA50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Waar moet je aan denken?</a:t>
            </a:r>
          </a:p>
        </p:txBody>
      </p:sp>
      <p:graphicFrame>
        <p:nvGraphicFramePr>
          <p:cNvPr id="46" name="Titel 1">
            <a:extLst>
              <a:ext uri="{FF2B5EF4-FFF2-40B4-BE49-F238E27FC236}">
                <a16:creationId xmlns:a16="http://schemas.microsoft.com/office/drawing/2014/main" id="{287AE4A3-405A-26B9-27CD-C2683579C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656401"/>
              </p:ext>
            </p:extLst>
          </p:nvPr>
        </p:nvGraphicFramePr>
        <p:xfrm>
          <a:off x="6091238" y="285134"/>
          <a:ext cx="5115491" cy="648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Afbeelding 2">
            <a:extLst>
              <a:ext uri="{FF2B5EF4-FFF2-40B4-BE49-F238E27FC236}">
                <a16:creationId xmlns:a16="http://schemas.microsoft.com/office/drawing/2014/main" id="{C7D1F719-9C94-F0C9-5B7C-69C939DAE1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7313" y="648929"/>
            <a:ext cx="6085444" cy="347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80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84CA2B3-D379-74AD-580D-C44E4F2C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432" y="1556333"/>
            <a:ext cx="9679134" cy="9185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nl-NL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 doen al veel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7" name="Titel 1">
            <a:extLst>
              <a:ext uri="{FF2B5EF4-FFF2-40B4-BE49-F238E27FC236}">
                <a16:creationId xmlns:a16="http://schemas.microsoft.com/office/drawing/2014/main" id="{FB168082-149E-3CFE-1711-3B3B708ED2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831085"/>
              </p:ext>
            </p:extLst>
          </p:nvPr>
        </p:nvGraphicFramePr>
        <p:xfrm>
          <a:off x="1522172" y="2672328"/>
          <a:ext cx="8942626" cy="3951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1035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92</Words>
  <Application>Microsoft Macintosh PowerPoint</Application>
  <PresentationFormat>Breedbeeld</PresentationFormat>
  <Paragraphs>26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Kantoorthema</vt:lpstr>
      <vt:lpstr>Duurzaam/Circulair</vt:lpstr>
      <vt:lpstr>Waar moet je aan denken?</vt:lpstr>
      <vt:lpstr>Waar moet je aan denken?</vt:lpstr>
      <vt:lpstr>Waar moet je aan denken?</vt:lpstr>
      <vt:lpstr>Waar moet je aan denken?</vt:lpstr>
      <vt:lpstr>Waar moet je aan denken?</vt:lpstr>
      <vt:lpstr>Waar moet je aan denken?</vt:lpstr>
      <vt:lpstr>We doen al veel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Duurzaam/Circulair</dc:title>
  <dc:creator>Schoolen, Roos</dc:creator>
  <cp:lastModifiedBy>Martine Tekelenburg</cp:lastModifiedBy>
  <cp:revision>2</cp:revision>
  <dcterms:created xsi:type="dcterms:W3CDTF">2025-01-20T08:20:25Z</dcterms:created>
  <dcterms:modified xsi:type="dcterms:W3CDTF">2025-02-03T19:24:12Z</dcterms:modified>
</cp:coreProperties>
</file>