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8"/>
  </p:notesMasterIdLst>
  <p:sldIdLst>
    <p:sldId id="8074" r:id="rId5"/>
    <p:sldId id="8059" r:id="rId6"/>
    <p:sldId id="8099" r:id="rId7"/>
    <p:sldId id="8088" r:id="rId8"/>
    <p:sldId id="8092" r:id="rId9"/>
    <p:sldId id="8095" r:id="rId10"/>
    <p:sldId id="8097" r:id="rId11"/>
    <p:sldId id="8102" r:id="rId12"/>
    <p:sldId id="8103" r:id="rId13"/>
    <p:sldId id="8090" r:id="rId14"/>
    <p:sldId id="8033" r:id="rId15"/>
    <p:sldId id="8041" r:id="rId16"/>
    <p:sldId id="8039" r:id="rId17"/>
    <p:sldId id="8040" r:id="rId18"/>
    <p:sldId id="8042" r:id="rId19"/>
    <p:sldId id="8030" r:id="rId20"/>
    <p:sldId id="8046" r:id="rId21"/>
    <p:sldId id="8048" r:id="rId22"/>
    <p:sldId id="8051" r:id="rId23"/>
    <p:sldId id="8091" r:id="rId24"/>
    <p:sldId id="8057" r:id="rId25"/>
    <p:sldId id="8058" r:id="rId26"/>
    <p:sldId id="8086" r:id="rId27"/>
    <p:sldId id="8100" r:id="rId28"/>
    <p:sldId id="8104" r:id="rId29"/>
    <p:sldId id="8105" r:id="rId30"/>
    <p:sldId id="8106" r:id="rId31"/>
    <p:sldId id="8107" r:id="rId32"/>
    <p:sldId id="8108" r:id="rId33"/>
    <p:sldId id="8110" r:id="rId34"/>
    <p:sldId id="8111" r:id="rId35"/>
    <p:sldId id="8094" r:id="rId36"/>
    <p:sldId id="8087" r:id="rId37"/>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5B05A27-9928-EDC6-4BA3-7434CCDB1159}" name="Lisette Klok" initials="LK" userId="S::Lisette@casclimate.onmicrosoft.com::1a9b2792-2dff-4168-b19b-730238526c57" providerId="AD"/>
  <p188:author id="{A213C7CA-5280-1224-91BB-5F607F188189}" name="Arjen Koekoek" initials="AK" userId="S::arjen@casclimate.onmicrosoft.com::5d0683b2-8a09-441f-b7e5-0095967de2ac" providerId="AD"/>
  <p188:author id="{36E26EFB-A402-EBBF-2BFB-3EA171401AB3}" name="Gastgebruiker" initials="Ga" userId="S::urn:spo:anon#016d415dca2eb15ceac939ae16f4140aa8b018e1feff363ea83acb6963802bc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49666"/>
    <a:srgbClr val="F0CA23"/>
    <a:srgbClr val="F5A623"/>
    <a:srgbClr val="0070C0"/>
    <a:srgbClr val="00B050"/>
    <a:srgbClr val="F4FBF4"/>
    <a:srgbClr val="0A565E"/>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F2EB1B4-C3B0-4203-97E7-DF9688BCC1E6}" v="6" dt="2025-11-03T13:08:02.633"/>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699" autoAdjust="0"/>
  </p:normalViewPr>
  <p:slideViewPr>
    <p:cSldViewPr snapToGrid="0">
      <p:cViewPr varScale="1">
        <p:scale>
          <a:sx n="64" d="100"/>
          <a:sy n="64" d="100"/>
        </p:scale>
        <p:origin x="96" y="835"/>
      </p:cViewPr>
      <p:guideLst/>
    </p:cSldViewPr>
  </p:slideViewPr>
  <p:notesTextViewPr>
    <p:cViewPr>
      <p:scale>
        <a:sx n="3" d="2"/>
        <a:sy n="3" d="2"/>
      </p:scale>
      <p:origin x="0" y="0"/>
    </p:cViewPr>
  </p:notesTextViewPr>
  <p:sorterViewPr>
    <p:cViewPr>
      <p:scale>
        <a:sx n="100" d="100"/>
        <a:sy n="100" d="100"/>
      </p:scale>
      <p:origin x="0" y="-77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viewProps" Target="viewProps.xml"/><Relationship Id="rId45"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sette Klok" userId="1a9b2792-2dff-4168-b19b-730238526c57" providerId="ADAL" clId="{90ED0A9E-6C62-4B52-9183-301E962D4FBB}"/>
    <pc:docChg chg="custSel addSld modSld">
      <pc:chgData name="Lisette Klok" userId="1a9b2792-2dff-4168-b19b-730238526c57" providerId="ADAL" clId="{90ED0A9E-6C62-4B52-9183-301E962D4FBB}" dt="2025-11-03T13:12:11.079" v="314" actId="6549"/>
      <pc:docMkLst>
        <pc:docMk/>
      </pc:docMkLst>
      <pc:sldChg chg="modSp add mod">
        <pc:chgData name="Lisette Klok" userId="1a9b2792-2dff-4168-b19b-730238526c57" providerId="ADAL" clId="{90ED0A9E-6C62-4B52-9183-301E962D4FBB}" dt="2025-11-03T13:10:57.745" v="255" actId="20577"/>
        <pc:sldMkLst>
          <pc:docMk/>
          <pc:sldMk cId="3827309624" sldId="8108"/>
        </pc:sldMkLst>
        <pc:spChg chg="mod">
          <ac:chgData name="Lisette Klok" userId="1a9b2792-2dff-4168-b19b-730238526c57" providerId="ADAL" clId="{90ED0A9E-6C62-4B52-9183-301E962D4FBB}" dt="2025-11-03T13:07:12.926" v="174" actId="20577"/>
          <ac:spMkLst>
            <pc:docMk/>
            <pc:sldMk cId="3827309624" sldId="8108"/>
            <ac:spMk id="2" creationId="{BE651CB9-30A3-5E54-B5CC-02A9EB1B0C7B}"/>
          </ac:spMkLst>
        </pc:spChg>
        <pc:spChg chg="mod">
          <ac:chgData name="Lisette Klok" userId="1a9b2792-2dff-4168-b19b-730238526c57" providerId="ADAL" clId="{90ED0A9E-6C62-4B52-9183-301E962D4FBB}" dt="2025-11-03T13:10:57.745" v="255" actId="20577"/>
          <ac:spMkLst>
            <pc:docMk/>
            <pc:sldMk cId="3827309624" sldId="8108"/>
            <ac:spMk id="3" creationId="{01DF714D-1111-A2D7-0636-8FFFB1F4F9D6}"/>
          </ac:spMkLst>
        </pc:spChg>
      </pc:sldChg>
      <pc:sldChg chg="modSp add mod">
        <pc:chgData name="Lisette Klok" userId="1a9b2792-2dff-4168-b19b-730238526c57" providerId="ADAL" clId="{90ED0A9E-6C62-4B52-9183-301E962D4FBB}" dt="2025-11-03T13:06:42.712" v="161" actId="20577"/>
        <pc:sldMkLst>
          <pc:docMk/>
          <pc:sldMk cId="2713141890" sldId="8110"/>
        </pc:sldMkLst>
        <pc:spChg chg="mod">
          <ac:chgData name="Lisette Klok" userId="1a9b2792-2dff-4168-b19b-730238526c57" providerId="ADAL" clId="{90ED0A9E-6C62-4B52-9183-301E962D4FBB}" dt="2025-11-03T13:04:15.311" v="106" actId="20577"/>
          <ac:spMkLst>
            <pc:docMk/>
            <pc:sldMk cId="2713141890" sldId="8110"/>
            <ac:spMk id="2" creationId="{128E2F98-59C9-FEAC-003A-2552EED1DF45}"/>
          </ac:spMkLst>
        </pc:spChg>
        <pc:spChg chg="mod">
          <ac:chgData name="Lisette Klok" userId="1a9b2792-2dff-4168-b19b-730238526c57" providerId="ADAL" clId="{90ED0A9E-6C62-4B52-9183-301E962D4FBB}" dt="2025-11-03T13:06:42.712" v="161" actId="20577"/>
          <ac:spMkLst>
            <pc:docMk/>
            <pc:sldMk cId="2713141890" sldId="8110"/>
            <ac:spMk id="3" creationId="{F8605340-C7D8-27D2-6C42-76675F0D8DA6}"/>
          </ac:spMkLst>
        </pc:spChg>
      </pc:sldChg>
      <pc:sldChg chg="delSp modSp add mod chgLayout">
        <pc:chgData name="Lisette Klok" userId="1a9b2792-2dff-4168-b19b-730238526c57" providerId="ADAL" clId="{90ED0A9E-6C62-4B52-9183-301E962D4FBB}" dt="2025-11-03T13:12:11.079" v="314" actId="6549"/>
        <pc:sldMkLst>
          <pc:docMk/>
          <pc:sldMk cId="1393349419" sldId="8111"/>
        </pc:sldMkLst>
        <pc:spChg chg="mod ord">
          <ac:chgData name="Lisette Klok" userId="1a9b2792-2dff-4168-b19b-730238526c57" providerId="ADAL" clId="{90ED0A9E-6C62-4B52-9183-301E962D4FBB}" dt="2025-11-03T13:12:11.079" v="314" actId="6549"/>
          <ac:spMkLst>
            <pc:docMk/>
            <pc:sldMk cId="1393349419" sldId="8111"/>
            <ac:spMk id="2" creationId="{1F56FAB9-50BE-1CCA-934D-2441E481D025}"/>
          </ac:spMkLst>
        </pc:spChg>
        <pc:spChg chg="mod ord">
          <ac:chgData name="Lisette Klok" userId="1a9b2792-2dff-4168-b19b-730238526c57" providerId="ADAL" clId="{90ED0A9E-6C62-4B52-9183-301E962D4FBB}" dt="2025-11-03T13:11:57.607" v="313" actId="20577"/>
          <ac:spMkLst>
            <pc:docMk/>
            <pc:sldMk cId="1393349419" sldId="8111"/>
            <ac:spMk id="6" creationId="{A6348BAA-DF10-0444-B69C-32C6034A62D3}"/>
          </ac:spMkLst>
        </pc:spChg>
        <pc:picChg chg="del">
          <ac:chgData name="Lisette Klok" userId="1a9b2792-2dff-4168-b19b-730238526c57" providerId="ADAL" clId="{90ED0A9E-6C62-4B52-9183-301E962D4FBB}" dt="2025-11-03T13:03:10.091" v="74" actId="478"/>
          <ac:picMkLst>
            <pc:docMk/>
            <pc:sldMk cId="1393349419" sldId="8111"/>
            <ac:picMk id="7" creationId="{F1A05512-B5CE-0548-85A5-8FE69C945949}"/>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BA3123-B6B1-4EA7-9F99-94BED58A268C}" type="datetimeFigureOut">
              <a:rPr lang="nl-NL" smtClean="0"/>
              <a:t>3-11-2025</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6F04E5-DE69-4209-BDED-D3BFD4257311}" type="slidenum">
              <a:rPr lang="nl-NL" smtClean="0"/>
              <a:t>‹#›</a:t>
            </a:fld>
            <a:endParaRPr lang="nl-NL"/>
          </a:p>
        </p:txBody>
      </p:sp>
    </p:spTree>
    <p:extLst>
      <p:ext uri="{BB962C8B-B14F-4D97-AF65-F5344CB8AC3E}">
        <p14:creationId xmlns:p14="http://schemas.microsoft.com/office/powerpoint/2010/main" val="29444093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p:txBody>
      </p:sp>
      <p:sp>
        <p:nvSpPr>
          <p:cNvPr id="4" name="Tijdelijke aanduiding voor dianummer 3"/>
          <p:cNvSpPr>
            <a:spLocks noGrp="1"/>
          </p:cNvSpPr>
          <p:nvPr>
            <p:ph type="sldNum" sz="quarter" idx="5"/>
          </p:nvPr>
        </p:nvSpPr>
        <p:spPr/>
        <p:txBody>
          <a:bodyPr/>
          <a:lstStyle/>
          <a:p>
            <a:fld id="{056F04E5-DE69-4209-BDED-D3BFD4257311}" type="slidenum">
              <a:rPr lang="nl-NL" smtClean="0"/>
              <a:t>1</a:t>
            </a:fld>
            <a:endParaRPr lang="nl-NL"/>
          </a:p>
        </p:txBody>
      </p:sp>
    </p:spTree>
    <p:extLst>
      <p:ext uri="{BB962C8B-B14F-4D97-AF65-F5344CB8AC3E}">
        <p14:creationId xmlns:p14="http://schemas.microsoft.com/office/powerpoint/2010/main" val="7388458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a:cs typeface="Calibri"/>
              </a:rPr>
              <a:t>Bij </a:t>
            </a:r>
            <a:r>
              <a:rPr lang="en-US" err="1">
                <a:cs typeface="Calibri"/>
              </a:rPr>
              <a:t>een</a:t>
            </a:r>
            <a:r>
              <a:rPr lang="en-US">
                <a:cs typeface="Calibri"/>
              </a:rPr>
              <a:t> </a:t>
            </a:r>
            <a:r>
              <a:rPr lang="en-US" err="1">
                <a:cs typeface="Calibri"/>
              </a:rPr>
              <a:t>omgekeerde</a:t>
            </a:r>
            <a:r>
              <a:rPr lang="en-US">
                <a:cs typeface="Calibri"/>
              </a:rPr>
              <a:t> </a:t>
            </a:r>
            <a:r>
              <a:rPr lang="en-US" err="1">
                <a:cs typeface="Calibri"/>
              </a:rPr>
              <a:t>vorm</a:t>
            </a:r>
            <a:r>
              <a:rPr lang="en-US">
                <a:cs typeface="Calibri"/>
              </a:rPr>
              <a:t> is het </a:t>
            </a:r>
            <a:r>
              <a:rPr lang="en-US" err="1">
                <a:cs typeface="Calibri"/>
              </a:rPr>
              <a:t>systeem</a:t>
            </a:r>
            <a:r>
              <a:rPr lang="en-US">
                <a:cs typeface="Calibri"/>
              </a:rPr>
              <a:t> </a:t>
            </a:r>
            <a:r>
              <a:rPr lang="en-US" err="1">
                <a:cs typeface="Calibri"/>
              </a:rPr>
              <a:t>kwetsbaar</a:t>
            </a:r>
            <a:r>
              <a:rPr lang="en-US">
                <a:cs typeface="Calibri"/>
              </a:rPr>
              <a:t> </a:t>
            </a:r>
            <a:r>
              <a:rPr lang="en-US" err="1">
                <a:cs typeface="Calibri"/>
              </a:rPr>
              <a:t>voor</a:t>
            </a:r>
            <a:r>
              <a:rPr lang="en-US">
                <a:cs typeface="Calibri"/>
              </a:rPr>
              <a:t> </a:t>
            </a:r>
            <a:r>
              <a:rPr lang="en-US" err="1">
                <a:cs typeface="Calibri"/>
              </a:rPr>
              <a:t>klimaatextremen</a:t>
            </a:r>
            <a:r>
              <a:rPr lang="en-US">
                <a:cs typeface="Calibri"/>
              </a:rPr>
              <a:t> </a:t>
            </a:r>
            <a:r>
              <a:rPr lang="en-US" err="1">
                <a:cs typeface="Calibri"/>
              </a:rPr>
              <a:t>en</a:t>
            </a:r>
            <a:r>
              <a:rPr lang="en-US">
                <a:cs typeface="Calibri"/>
              </a:rPr>
              <a:t> </a:t>
            </a:r>
            <a:r>
              <a:rPr lang="en-US" err="1">
                <a:cs typeface="Calibri"/>
              </a:rPr>
              <a:t>komt</a:t>
            </a:r>
            <a:r>
              <a:rPr lang="en-US">
                <a:cs typeface="Calibri"/>
              </a:rPr>
              <a:t> er </a:t>
            </a:r>
            <a:r>
              <a:rPr lang="en-US" err="1">
                <a:cs typeface="Calibri"/>
              </a:rPr>
              <a:t>meer</a:t>
            </a:r>
            <a:r>
              <a:rPr lang="en-US">
                <a:cs typeface="Calibri"/>
              </a:rPr>
              <a:t> </a:t>
            </a:r>
            <a:r>
              <a:rPr lang="en-US" err="1">
                <a:cs typeface="Calibri"/>
              </a:rPr>
              <a:t>nadruk</a:t>
            </a:r>
            <a:r>
              <a:rPr lang="en-US">
                <a:cs typeface="Calibri"/>
              </a:rPr>
              <a:t> </a:t>
            </a:r>
            <a:r>
              <a:rPr lang="en-US" err="1">
                <a:cs typeface="Calibri"/>
              </a:rPr>
              <a:t>te</a:t>
            </a:r>
            <a:r>
              <a:rPr lang="en-US">
                <a:cs typeface="Calibri"/>
              </a:rPr>
              <a:t> </a:t>
            </a:r>
            <a:r>
              <a:rPr lang="en-US" err="1">
                <a:cs typeface="Calibri"/>
              </a:rPr>
              <a:t>liggen</a:t>
            </a:r>
            <a:r>
              <a:rPr lang="en-US">
                <a:cs typeface="Calibri"/>
              </a:rPr>
              <a:t> op het </a:t>
            </a:r>
            <a:r>
              <a:rPr lang="en-US" err="1">
                <a:cs typeface="Calibri"/>
              </a:rPr>
              <a:t>handelen</a:t>
            </a:r>
            <a:r>
              <a:rPr lang="en-US">
                <a:cs typeface="Calibri"/>
              </a:rPr>
              <a:t> </a:t>
            </a:r>
            <a:r>
              <a:rPr lang="en-US" err="1">
                <a:cs typeface="Calibri"/>
              </a:rPr>
              <a:t>bij</a:t>
            </a:r>
            <a:r>
              <a:rPr lang="en-US">
                <a:cs typeface="Calibri"/>
              </a:rPr>
              <a:t> </a:t>
            </a:r>
            <a:r>
              <a:rPr lang="en-US" err="1">
                <a:cs typeface="Calibri"/>
              </a:rPr>
              <a:t>extremen</a:t>
            </a:r>
            <a:r>
              <a:rPr lang="en-US">
                <a:cs typeface="Calibri"/>
              </a:rPr>
              <a:t>. </a:t>
            </a:r>
          </a:p>
        </p:txBody>
      </p:sp>
      <p:sp>
        <p:nvSpPr>
          <p:cNvPr id="4" name="Tijdelijke aanduiding voor dianummer 3"/>
          <p:cNvSpPr>
            <a:spLocks noGrp="1"/>
          </p:cNvSpPr>
          <p:nvPr>
            <p:ph type="sldNum" sz="quarter" idx="5"/>
          </p:nvPr>
        </p:nvSpPr>
        <p:spPr/>
        <p:txBody>
          <a:bodyPr/>
          <a:lstStyle/>
          <a:p>
            <a:fld id="{056F04E5-DE69-4209-BDED-D3BFD4257311}" type="slidenum">
              <a:rPr lang="nl-NL" smtClean="0"/>
              <a:t>17</a:t>
            </a:fld>
            <a:endParaRPr lang="nl-NL"/>
          </a:p>
        </p:txBody>
      </p:sp>
    </p:spTree>
    <p:extLst>
      <p:ext uri="{BB962C8B-B14F-4D97-AF65-F5344CB8AC3E}">
        <p14:creationId xmlns:p14="http://schemas.microsoft.com/office/powerpoint/2010/main" val="33690034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De adaptatiepiramide kan inzicht geven in de manier waarop er aan een klimaatbestendige regio gewerkt wordt en welke partijen daar aan bij dragen. We nodigen je uit mee te doen en aan te geven welk steentje jij kan bijdragen aan een robuust kilmaatbestendig systeem van de regio.</a:t>
            </a:r>
          </a:p>
          <a:p>
            <a:endParaRPr lang="nl-NL"/>
          </a:p>
        </p:txBody>
      </p:sp>
      <p:sp>
        <p:nvSpPr>
          <p:cNvPr id="4" name="Tijdelijke aanduiding voor dianummer 3"/>
          <p:cNvSpPr>
            <a:spLocks noGrp="1"/>
          </p:cNvSpPr>
          <p:nvPr>
            <p:ph type="sldNum" sz="quarter" idx="5"/>
          </p:nvPr>
        </p:nvSpPr>
        <p:spPr/>
        <p:txBody>
          <a:bodyPr/>
          <a:lstStyle/>
          <a:p>
            <a:fld id="{056F04E5-DE69-4209-BDED-D3BFD4257311}" type="slidenum">
              <a:rPr lang="nl-NL" smtClean="0"/>
              <a:t>18</a:t>
            </a:fld>
            <a:endParaRPr lang="nl-NL"/>
          </a:p>
        </p:txBody>
      </p:sp>
    </p:spTree>
    <p:extLst>
      <p:ext uri="{BB962C8B-B14F-4D97-AF65-F5344CB8AC3E}">
        <p14:creationId xmlns:p14="http://schemas.microsoft.com/office/powerpoint/2010/main" val="9986283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cs typeface="Calibri"/>
              </a:rPr>
              <a:t>Als je samen voor ogen hebt waar je aan wil bouwen, kan je kijken wie welk steentje bij kan dragen. </a:t>
            </a:r>
          </a:p>
        </p:txBody>
      </p:sp>
      <p:sp>
        <p:nvSpPr>
          <p:cNvPr id="4" name="Tijdelijke aanduiding voor dianummer 3"/>
          <p:cNvSpPr>
            <a:spLocks noGrp="1"/>
          </p:cNvSpPr>
          <p:nvPr>
            <p:ph type="sldNum" sz="quarter" idx="5"/>
          </p:nvPr>
        </p:nvSpPr>
        <p:spPr/>
        <p:txBody>
          <a:bodyPr/>
          <a:lstStyle/>
          <a:p>
            <a:fld id="{056F04E5-DE69-4209-BDED-D3BFD4257311}" type="slidenum">
              <a:rPr lang="nl-NL" smtClean="0"/>
              <a:t>19</a:t>
            </a:fld>
            <a:endParaRPr lang="nl-NL"/>
          </a:p>
        </p:txBody>
      </p:sp>
    </p:spTree>
    <p:extLst>
      <p:ext uri="{BB962C8B-B14F-4D97-AF65-F5344CB8AC3E}">
        <p14:creationId xmlns:p14="http://schemas.microsoft.com/office/powerpoint/2010/main" val="6220359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056F04E5-DE69-4209-BDED-D3BFD4257311}" type="slidenum">
              <a:rPr lang="nl-NL" smtClean="0"/>
              <a:t>21</a:t>
            </a:fld>
            <a:endParaRPr lang="nl-NL"/>
          </a:p>
        </p:txBody>
      </p:sp>
    </p:spTree>
    <p:extLst>
      <p:ext uri="{BB962C8B-B14F-4D97-AF65-F5344CB8AC3E}">
        <p14:creationId xmlns:p14="http://schemas.microsoft.com/office/powerpoint/2010/main" val="38382850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457200" indent="-457200">
              <a:buFont typeface="Arial" panose="020B0604020202020204" pitchFamily="34" charset="0"/>
              <a:buChar char="•"/>
            </a:pPr>
            <a:endParaRPr lang="nl-NL" dirty="0"/>
          </a:p>
        </p:txBody>
      </p:sp>
      <p:sp>
        <p:nvSpPr>
          <p:cNvPr id="4" name="Tijdelijke aanduiding voor dianummer 3"/>
          <p:cNvSpPr>
            <a:spLocks noGrp="1"/>
          </p:cNvSpPr>
          <p:nvPr>
            <p:ph type="sldNum" sz="quarter" idx="5"/>
          </p:nvPr>
        </p:nvSpPr>
        <p:spPr/>
        <p:txBody>
          <a:bodyPr/>
          <a:lstStyle/>
          <a:p>
            <a:fld id="{056F04E5-DE69-4209-BDED-D3BFD4257311}" type="slidenum">
              <a:rPr lang="nl-NL" smtClean="0"/>
              <a:t>22</a:t>
            </a:fld>
            <a:endParaRPr lang="nl-NL"/>
          </a:p>
        </p:txBody>
      </p:sp>
    </p:spTree>
    <p:extLst>
      <p:ext uri="{BB962C8B-B14F-4D97-AF65-F5344CB8AC3E}">
        <p14:creationId xmlns:p14="http://schemas.microsoft.com/office/powerpoint/2010/main" val="15319728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Schrijf je naam in de rechterhoek</a:t>
            </a:r>
          </a:p>
        </p:txBody>
      </p:sp>
      <p:sp>
        <p:nvSpPr>
          <p:cNvPr id="4" name="Tijdelijke aanduiding voor dianummer 3"/>
          <p:cNvSpPr>
            <a:spLocks noGrp="1"/>
          </p:cNvSpPr>
          <p:nvPr>
            <p:ph type="sldNum" sz="quarter" idx="5"/>
          </p:nvPr>
        </p:nvSpPr>
        <p:spPr/>
        <p:txBody>
          <a:bodyPr/>
          <a:lstStyle/>
          <a:p>
            <a:fld id="{056F04E5-DE69-4209-BDED-D3BFD4257311}" type="slidenum">
              <a:rPr lang="nl-NL" smtClean="0"/>
              <a:t>23</a:t>
            </a:fld>
            <a:endParaRPr lang="nl-NL"/>
          </a:p>
        </p:txBody>
      </p:sp>
    </p:spTree>
    <p:extLst>
      <p:ext uri="{BB962C8B-B14F-4D97-AF65-F5344CB8AC3E}">
        <p14:creationId xmlns:p14="http://schemas.microsoft.com/office/powerpoint/2010/main" val="19258354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6244FB-6E16-7310-6729-1508F7EA104F}"/>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FE81433C-8572-9B30-EEA9-1A4D1C85334B}"/>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B3D9156B-3798-C865-8121-0F42B3C6A93B}"/>
              </a:ext>
            </a:extLst>
          </p:cNvPr>
          <p:cNvSpPr>
            <a:spLocks noGrp="1"/>
          </p:cNvSpPr>
          <p:nvPr>
            <p:ph type="body" idx="1"/>
          </p:nvPr>
        </p:nvSpPr>
        <p:spPr/>
        <p:txBody>
          <a:bodyPr/>
          <a:lstStyle/>
          <a:p>
            <a:pPr marL="457200" indent="-457200">
              <a:buFont typeface="Arial" panose="020B0604020202020204" pitchFamily="34" charset="0"/>
              <a:buChar char="•"/>
            </a:pPr>
            <a:endParaRPr lang="nl-NL" dirty="0"/>
          </a:p>
        </p:txBody>
      </p:sp>
      <p:sp>
        <p:nvSpPr>
          <p:cNvPr id="4" name="Tijdelijke aanduiding voor dianummer 3">
            <a:extLst>
              <a:ext uri="{FF2B5EF4-FFF2-40B4-BE49-F238E27FC236}">
                <a16:creationId xmlns:a16="http://schemas.microsoft.com/office/drawing/2014/main" id="{3017364A-C655-0384-BD24-0C656BDBF87B}"/>
              </a:ext>
            </a:extLst>
          </p:cNvPr>
          <p:cNvSpPr>
            <a:spLocks noGrp="1"/>
          </p:cNvSpPr>
          <p:nvPr>
            <p:ph type="sldNum" sz="quarter" idx="5"/>
          </p:nvPr>
        </p:nvSpPr>
        <p:spPr/>
        <p:txBody>
          <a:bodyPr/>
          <a:lstStyle/>
          <a:p>
            <a:fld id="{056F04E5-DE69-4209-BDED-D3BFD4257311}" type="slidenum">
              <a:rPr lang="nl-NL" smtClean="0"/>
              <a:t>24</a:t>
            </a:fld>
            <a:endParaRPr lang="nl-NL"/>
          </a:p>
        </p:txBody>
      </p:sp>
    </p:spTree>
    <p:extLst>
      <p:ext uri="{BB962C8B-B14F-4D97-AF65-F5344CB8AC3E}">
        <p14:creationId xmlns:p14="http://schemas.microsoft.com/office/powerpoint/2010/main" val="20298687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6D35B6-356D-6E8C-E724-A0BC1009FF2D}"/>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4997A828-FB56-86B8-0F52-32E9DFEA1DD9}"/>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735E3190-FB11-F2E4-9BD2-FACA39E6ABB9}"/>
              </a:ext>
            </a:extLst>
          </p:cNvPr>
          <p:cNvSpPr>
            <a:spLocks noGrp="1"/>
          </p:cNvSpPr>
          <p:nvPr>
            <p:ph type="body" idx="1"/>
          </p:nvPr>
        </p:nvSpPr>
        <p:spPr/>
        <p:txBody>
          <a:bodyPr/>
          <a:lstStyle/>
          <a:p>
            <a:r>
              <a:rPr lang="nl-NL" dirty="0"/>
              <a:t>Schrijf je naam in de rechterhoek</a:t>
            </a:r>
          </a:p>
        </p:txBody>
      </p:sp>
      <p:sp>
        <p:nvSpPr>
          <p:cNvPr id="4" name="Tijdelijke aanduiding voor dianummer 3">
            <a:extLst>
              <a:ext uri="{FF2B5EF4-FFF2-40B4-BE49-F238E27FC236}">
                <a16:creationId xmlns:a16="http://schemas.microsoft.com/office/drawing/2014/main" id="{1A871F7B-2962-26A4-F3B1-082610015C58}"/>
              </a:ext>
            </a:extLst>
          </p:cNvPr>
          <p:cNvSpPr>
            <a:spLocks noGrp="1"/>
          </p:cNvSpPr>
          <p:nvPr>
            <p:ph type="sldNum" sz="quarter" idx="5"/>
          </p:nvPr>
        </p:nvSpPr>
        <p:spPr/>
        <p:txBody>
          <a:bodyPr/>
          <a:lstStyle/>
          <a:p>
            <a:fld id="{056F04E5-DE69-4209-BDED-D3BFD4257311}" type="slidenum">
              <a:rPr lang="nl-NL" smtClean="0"/>
              <a:t>25</a:t>
            </a:fld>
            <a:endParaRPr lang="nl-NL"/>
          </a:p>
        </p:txBody>
      </p:sp>
    </p:spTree>
    <p:extLst>
      <p:ext uri="{BB962C8B-B14F-4D97-AF65-F5344CB8AC3E}">
        <p14:creationId xmlns:p14="http://schemas.microsoft.com/office/powerpoint/2010/main" val="35719594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6E34D5-6D75-1340-3C2F-6AE804BBB3C7}"/>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C3117403-02DA-7977-0049-87A012AE94FA}"/>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4550B950-80C0-A52C-7F7F-922CE7F8ABA9}"/>
              </a:ext>
            </a:extLst>
          </p:cNvPr>
          <p:cNvSpPr>
            <a:spLocks noGrp="1"/>
          </p:cNvSpPr>
          <p:nvPr>
            <p:ph type="body" idx="1"/>
          </p:nvPr>
        </p:nvSpPr>
        <p:spPr/>
        <p:txBody>
          <a:bodyPr/>
          <a:lstStyle/>
          <a:p>
            <a:pPr marL="457200" indent="-457200">
              <a:buFont typeface="Arial" panose="020B0604020202020204" pitchFamily="34" charset="0"/>
              <a:buChar char="•"/>
            </a:pPr>
            <a:endParaRPr lang="nl-NL" dirty="0"/>
          </a:p>
        </p:txBody>
      </p:sp>
      <p:sp>
        <p:nvSpPr>
          <p:cNvPr id="4" name="Tijdelijke aanduiding voor dianummer 3">
            <a:extLst>
              <a:ext uri="{FF2B5EF4-FFF2-40B4-BE49-F238E27FC236}">
                <a16:creationId xmlns:a16="http://schemas.microsoft.com/office/drawing/2014/main" id="{B4D01225-7D79-C3C1-88DA-1531C3295CF9}"/>
              </a:ext>
            </a:extLst>
          </p:cNvPr>
          <p:cNvSpPr>
            <a:spLocks noGrp="1"/>
          </p:cNvSpPr>
          <p:nvPr>
            <p:ph type="sldNum" sz="quarter" idx="5"/>
          </p:nvPr>
        </p:nvSpPr>
        <p:spPr/>
        <p:txBody>
          <a:bodyPr/>
          <a:lstStyle/>
          <a:p>
            <a:fld id="{056F04E5-DE69-4209-BDED-D3BFD4257311}" type="slidenum">
              <a:rPr lang="nl-NL" smtClean="0"/>
              <a:t>26</a:t>
            </a:fld>
            <a:endParaRPr lang="nl-NL"/>
          </a:p>
        </p:txBody>
      </p:sp>
    </p:spTree>
    <p:extLst>
      <p:ext uri="{BB962C8B-B14F-4D97-AF65-F5344CB8AC3E}">
        <p14:creationId xmlns:p14="http://schemas.microsoft.com/office/powerpoint/2010/main" val="8036227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6A0840-38AA-DFDC-4566-0A0D785BEDD6}"/>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DB8DAD3C-F427-0DC6-7DDB-03A4E981C641}"/>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638C96DE-F9D4-0024-3DA0-EC2127E93B1E}"/>
              </a:ext>
            </a:extLst>
          </p:cNvPr>
          <p:cNvSpPr>
            <a:spLocks noGrp="1"/>
          </p:cNvSpPr>
          <p:nvPr>
            <p:ph type="body" idx="1"/>
          </p:nvPr>
        </p:nvSpPr>
        <p:spPr/>
        <p:txBody>
          <a:bodyPr/>
          <a:lstStyle/>
          <a:p>
            <a:r>
              <a:rPr lang="nl-NL" dirty="0"/>
              <a:t>Schrijf je naam in de rechterhoek</a:t>
            </a:r>
          </a:p>
        </p:txBody>
      </p:sp>
      <p:sp>
        <p:nvSpPr>
          <p:cNvPr id="4" name="Tijdelijke aanduiding voor dianummer 3">
            <a:extLst>
              <a:ext uri="{FF2B5EF4-FFF2-40B4-BE49-F238E27FC236}">
                <a16:creationId xmlns:a16="http://schemas.microsoft.com/office/drawing/2014/main" id="{DE668A7A-7E30-05D2-CEE3-F92014243137}"/>
              </a:ext>
            </a:extLst>
          </p:cNvPr>
          <p:cNvSpPr>
            <a:spLocks noGrp="1"/>
          </p:cNvSpPr>
          <p:nvPr>
            <p:ph type="sldNum" sz="quarter" idx="5"/>
          </p:nvPr>
        </p:nvSpPr>
        <p:spPr/>
        <p:txBody>
          <a:bodyPr/>
          <a:lstStyle/>
          <a:p>
            <a:fld id="{056F04E5-DE69-4209-BDED-D3BFD4257311}" type="slidenum">
              <a:rPr lang="nl-NL" smtClean="0"/>
              <a:t>27</a:t>
            </a:fld>
            <a:endParaRPr lang="nl-NL"/>
          </a:p>
        </p:txBody>
      </p:sp>
    </p:spTree>
    <p:extLst>
      <p:ext uri="{BB962C8B-B14F-4D97-AF65-F5344CB8AC3E}">
        <p14:creationId xmlns:p14="http://schemas.microsoft.com/office/powerpoint/2010/main" val="8539867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056F04E5-DE69-4209-BDED-D3BFD4257311}" type="slidenum">
              <a:rPr lang="nl-NL" smtClean="0"/>
              <a:t>2</a:t>
            </a:fld>
            <a:endParaRPr lang="nl-NL"/>
          </a:p>
        </p:txBody>
      </p:sp>
    </p:spTree>
    <p:extLst>
      <p:ext uri="{BB962C8B-B14F-4D97-AF65-F5344CB8AC3E}">
        <p14:creationId xmlns:p14="http://schemas.microsoft.com/office/powerpoint/2010/main" val="26998806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425402-291B-CED5-C6B8-CFFE0A97F67D}"/>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ACB3B65C-960D-F60C-246A-AB0D95021EBB}"/>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C7272ACB-2BE4-A652-93D1-A3730815149B}"/>
              </a:ext>
            </a:extLst>
          </p:cNvPr>
          <p:cNvSpPr>
            <a:spLocks noGrp="1"/>
          </p:cNvSpPr>
          <p:nvPr>
            <p:ph type="body" idx="1"/>
          </p:nvPr>
        </p:nvSpPr>
        <p:spPr/>
        <p:txBody>
          <a:bodyPr/>
          <a:lstStyle/>
          <a:p>
            <a:pPr marL="457200" indent="-457200">
              <a:buFont typeface="Arial" panose="020B0604020202020204" pitchFamily="34" charset="0"/>
              <a:buChar char="•"/>
            </a:pPr>
            <a:endParaRPr lang="nl-NL" dirty="0"/>
          </a:p>
        </p:txBody>
      </p:sp>
      <p:sp>
        <p:nvSpPr>
          <p:cNvPr id="4" name="Tijdelijke aanduiding voor dianummer 3">
            <a:extLst>
              <a:ext uri="{FF2B5EF4-FFF2-40B4-BE49-F238E27FC236}">
                <a16:creationId xmlns:a16="http://schemas.microsoft.com/office/drawing/2014/main" id="{D81C4EFD-E41E-7F62-55A6-065CDA80FB61}"/>
              </a:ext>
            </a:extLst>
          </p:cNvPr>
          <p:cNvSpPr>
            <a:spLocks noGrp="1"/>
          </p:cNvSpPr>
          <p:nvPr>
            <p:ph type="sldNum" sz="quarter" idx="5"/>
          </p:nvPr>
        </p:nvSpPr>
        <p:spPr/>
        <p:txBody>
          <a:bodyPr/>
          <a:lstStyle/>
          <a:p>
            <a:fld id="{056F04E5-DE69-4209-BDED-D3BFD4257311}" type="slidenum">
              <a:rPr lang="nl-NL" smtClean="0"/>
              <a:t>28</a:t>
            </a:fld>
            <a:endParaRPr lang="nl-NL"/>
          </a:p>
        </p:txBody>
      </p:sp>
    </p:spTree>
    <p:extLst>
      <p:ext uri="{BB962C8B-B14F-4D97-AF65-F5344CB8AC3E}">
        <p14:creationId xmlns:p14="http://schemas.microsoft.com/office/powerpoint/2010/main" val="12192115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72BF84-F7A2-EC65-044B-DD245AC91265}"/>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0CCB2906-CAA4-6821-E8BC-F7F18B3A277F}"/>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FF257BBF-450C-F61C-C6A8-AD04B75A3F0A}"/>
              </a:ext>
            </a:extLst>
          </p:cNvPr>
          <p:cNvSpPr>
            <a:spLocks noGrp="1"/>
          </p:cNvSpPr>
          <p:nvPr>
            <p:ph type="body" idx="1"/>
          </p:nvPr>
        </p:nvSpPr>
        <p:spPr/>
        <p:txBody>
          <a:bodyPr/>
          <a:lstStyle/>
          <a:p>
            <a:r>
              <a:rPr lang="nl-NL" dirty="0"/>
              <a:t>Schrijf je naam in de rechterhoek</a:t>
            </a:r>
          </a:p>
        </p:txBody>
      </p:sp>
      <p:sp>
        <p:nvSpPr>
          <p:cNvPr id="4" name="Tijdelijke aanduiding voor dianummer 3">
            <a:extLst>
              <a:ext uri="{FF2B5EF4-FFF2-40B4-BE49-F238E27FC236}">
                <a16:creationId xmlns:a16="http://schemas.microsoft.com/office/drawing/2014/main" id="{FB957882-2783-A8D5-E07F-9DE24273C8AC}"/>
              </a:ext>
            </a:extLst>
          </p:cNvPr>
          <p:cNvSpPr>
            <a:spLocks noGrp="1"/>
          </p:cNvSpPr>
          <p:nvPr>
            <p:ph type="sldNum" sz="quarter" idx="5"/>
          </p:nvPr>
        </p:nvSpPr>
        <p:spPr/>
        <p:txBody>
          <a:bodyPr/>
          <a:lstStyle/>
          <a:p>
            <a:fld id="{056F04E5-DE69-4209-BDED-D3BFD4257311}" type="slidenum">
              <a:rPr lang="nl-NL" smtClean="0"/>
              <a:t>31</a:t>
            </a:fld>
            <a:endParaRPr lang="nl-NL"/>
          </a:p>
        </p:txBody>
      </p:sp>
    </p:spTree>
    <p:extLst>
      <p:ext uri="{BB962C8B-B14F-4D97-AF65-F5344CB8AC3E}">
        <p14:creationId xmlns:p14="http://schemas.microsoft.com/office/powerpoint/2010/main" val="42302790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056F04E5-DE69-4209-BDED-D3BFD4257311}" type="slidenum">
              <a:rPr lang="nl-NL" smtClean="0"/>
              <a:t>33</a:t>
            </a:fld>
            <a:endParaRPr lang="nl-NL"/>
          </a:p>
        </p:txBody>
      </p:sp>
    </p:spTree>
    <p:extLst>
      <p:ext uri="{BB962C8B-B14F-4D97-AF65-F5344CB8AC3E}">
        <p14:creationId xmlns:p14="http://schemas.microsoft.com/office/powerpoint/2010/main" val="38313965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056F04E5-DE69-4209-BDED-D3BFD4257311}" type="slidenum">
              <a:rPr lang="nl-NL" smtClean="0"/>
              <a:t>3</a:t>
            </a:fld>
            <a:endParaRPr lang="nl-NL"/>
          </a:p>
        </p:txBody>
      </p:sp>
    </p:spTree>
    <p:extLst>
      <p:ext uri="{BB962C8B-B14F-4D97-AF65-F5344CB8AC3E}">
        <p14:creationId xmlns:p14="http://schemas.microsoft.com/office/powerpoint/2010/main" val="30359133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nSpc>
                <a:spcPct val="107000"/>
              </a:lnSpc>
              <a:spcAft>
                <a:spcPts val="800"/>
              </a:spcAft>
            </a:pPr>
            <a:r>
              <a:rPr lang="en-GB" dirty="0"/>
              <a:t>Als regio </a:t>
            </a:r>
            <a:r>
              <a:rPr lang="en-GB" dirty="0" err="1"/>
              <a:t>streven</a:t>
            </a:r>
            <a:r>
              <a:rPr lang="en-GB" dirty="0"/>
              <a:t> we </a:t>
            </a:r>
            <a:r>
              <a:rPr lang="en-GB" dirty="0" err="1"/>
              <a:t>naar</a:t>
            </a:r>
            <a:r>
              <a:rPr lang="en-GB" dirty="0"/>
              <a:t> </a:t>
            </a:r>
            <a:r>
              <a:rPr lang="en-GB" dirty="0" err="1"/>
              <a:t>gezamenlijk</a:t>
            </a:r>
            <a:r>
              <a:rPr lang="en-GB" dirty="0"/>
              <a:t> </a:t>
            </a:r>
            <a:r>
              <a:rPr lang="en-GB" dirty="0" err="1"/>
              <a:t>doel</a:t>
            </a:r>
            <a:r>
              <a:rPr lang="en-GB" dirty="0"/>
              <a:t>: </a:t>
            </a:r>
            <a:r>
              <a:rPr lang="en-GB" dirty="0" err="1"/>
              <a:t>een</a:t>
            </a:r>
            <a:r>
              <a:rPr lang="en-GB" dirty="0"/>
              <a:t> </a:t>
            </a:r>
            <a:r>
              <a:rPr lang="en-GB" dirty="0" err="1"/>
              <a:t>klimaatbestendig</a:t>
            </a:r>
            <a:r>
              <a:rPr lang="en-GB" dirty="0"/>
              <a:t> </a:t>
            </a:r>
            <a:r>
              <a:rPr lang="en-GB" dirty="0" err="1"/>
              <a:t>systeem</a:t>
            </a:r>
            <a:r>
              <a:rPr lang="en-GB" dirty="0"/>
              <a:t> </a:t>
            </a:r>
            <a:r>
              <a:rPr lang="en-GB" dirty="0" err="1"/>
              <a:t>dat</a:t>
            </a:r>
            <a:r>
              <a:rPr lang="en-GB" dirty="0"/>
              <a:t> </a:t>
            </a:r>
            <a:r>
              <a:rPr lang="en-GB" dirty="0" err="1"/>
              <a:t>tegen</a:t>
            </a:r>
            <a:r>
              <a:rPr lang="en-GB" dirty="0"/>
              <a:t> </a:t>
            </a:r>
            <a:r>
              <a:rPr lang="en-GB" dirty="0" err="1"/>
              <a:t>een</a:t>
            </a:r>
            <a:r>
              <a:rPr lang="en-GB" dirty="0"/>
              <a:t> </a:t>
            </a:r>
            <a:r>
              <a:rPr lang="en-GB" dirty="0" err="1"/>
              <a:t>stootje</a:t>
            </a:r>
            <a:r>
              <a:rPr lang="en-GB" dirty="0"/>
              <a:t> </a:t>
            </a:r>
            <a:r>
              <a:rPr lang="en-GB" dirty="0" err="1"/>
              <a:t>kan.</a:t>
            </a:r>
            <a:r>
              <a:rPr lang="en-GB" dirty="0"/>
              <a:t> </a:t>
            </a:r>
            <a:r>
              <a:rPr lang="nl-NL" sz="1800" dirty="0">
                <a:effectLst/>
                <a:latin typeface="Calibri" panose="020F0502020204030204" pitchFamily="34" charset="0"/>
                <a:ea typeface="Calibri" panose="020F0502020204030204" pitchFamily="34" charset="0"/>
              </a:rPr>
              <a:t>Alleen met een duidelijk doel kunnen we een duidelijke koers uitzetten. Daarvoor zijn concretere ambities nodig. </a:t>
            </a:r>
            <a:r>
              <a:rPr lang="en-GB" dirty="0"/>
              <a:t>We </a:t>
            </a:r>
            <a:r>
              <a:rPr lang="en-GB" dirty="0" err="1"/>
              <a:t>zien</a:t>
            </a:r>
            <a:r>
              <a:rPr lang="en-GB" dirty="0"/>
              <a:t> </a:t>
            </a:r>
            <a:r>
              <a:rPr lang="en-GB" dirty="0" err="1"/>
              <a:t>dat</a:t>
            </a:r>
            <a:r>
              <a:rPr lang="en-GB" dirty="0"/>
              <a:t> het </a:t>
            </a:r>
            <a:r>
              <a:rPr lang="en-GB" dirty="0" err="1"/>
              <a:t>klimaat</a:t>
            </a:r>
            <a:r>
              <a:rPr lang="en-GB" dirty="0"/>
              <a:t> </a:t>
            </a:r>
            <a:r>
              <a:rPr lang="en-GB" dirty="0" err="1"/>
              <a:t>snel</a:t>
            </a:r>
            <a:r>
              <a:rPr lang="en-GB" dirty="0"/>
              <a:t> </a:t>
            </a:r>
            <a:r>
              <a:rPr lang="en-GB" dirty="0" err="1"/>
              <a:t>verandert</a:t>
            </a:r>
            <a:r>
              <a:rPr lang="en-GB" dirty="0"/>
              <a:t> </a:t>
            </a:r>
            <a:r>
              <a:rPr lang="en-GB" dirty="0" err="1"/>
              <a:t>en</a:t>
            </a:r>
            <a:r>
              <a:rPr lang="en-GB" dirty="0"/>
              <a:t> </a:t>
            </a:r>
            <a:r>
              <a:rPr lang="en-GB" dirty="0" err="1"/>
              <a:t>dat</a:t>
            </a:r>
            <a:r>
              <a:rPr lang="en-GB" dirty="0"/>
              <a:t> </a:t>
            </a:r>
            <a:r>
              <a:rPr lang="en-GB" dirty="0" err="1"/>
              <a:t>dit</a:t>
            </a:r>
            <a:r>
              <a:rPr lang="en-GB" dirty="0"/>
              <a:t> steeds </a:t>
            </a:r>
            <a:r>
              <a:rPr lang="en-GB" dirty="0" err="1"/>
              <a:t>vaker</a:t>
            </a:r>
            <a:r>
              <a:rPr lang="en-GB" dirty="0"/>
              <a:t>, steeds </a:t>
            </a:r>
            <a:r>
              <a:rPr lang="en-GB" dirty="0" err="1"/>
              <a:t>extremere</a:t>
            </a:r>
            <a:r>
              <a:rPr lang="en-GB" dirty="0"/>
              <a:t> </a:t>
            </a:r>
            <a:r>
              <a:rPr lang="en-GB" dirty="0" err="1"/>
              <a:t>gebeurtenissen</a:t>
            </a:r>
            <a:r>
              <a:rPr lang="en-GB" dirty="0"/>
              <a:t> met </a:t>
            </a:r>
            <a:r>
              <a:rPr lang="en-GB" dirty="0" err="1"/>
              <a:t>zich</a:t>
            </a:r>
            <a:r>
              <a:rPr lang="en-GB" dirty="0"/>
              <a:t> </a:t>
            </a:r>
            <a:r>
              <a:rPr lang="en-GB" dirty="0" err="1"/>
              <a:t>meebrengt</a:t>
            </a:r>
            <a:r>
              <a:rPr lang="en-GB" dirty="0"/>
              <a:t>. </a:t>
            </a:r>
            <a:r>
              <a:rPr lang="nl-NL" sz="1800" dirty="0">
                <a:effectLst/>
                <a:latin typeface="Calibri" panose="020F0502020204030204" pitchFamily="34" charset="0"/>
                <a:ea typeface="Calibri" panose="020F0502020204030204" pitchFamily="34" charset="0"/>
                <a:cs typeface="Calibri" panose="020F0502020204030204" pitchFamily="34" charset="0"/>
              </a:rPr>
              <a:t>De droge zomers van de afgelopen jaren en de wateroverlast in onder andere Limburg laten dit zien. We staan voor een stevige uitdaging. Als we doorgaan op de huidige voet moeten we in de toekomst vaker reageren op crisissituaties en ondervinden we meer overlast en schade. Het watersysteem en de leefomgeving moeten veerkrachtiger worden en daarvoor is een transitie nodig. Hoe langer we wachten, hoe duurder en moeilijker dit wordt.</a:t>
            </a:r>
          </a:p>
        </p:txBody>
      </p:sp>
      <p:sp>
        <p:nvSpPr>
          <p:cNvPr id="4" name="Tijdelijke aanduiding voor dianummer 3"/>
          <p:cNvSpPr>
            <a:spLocks noGrp="1"/>
          </p:cNvSpPr>
          <p:nvPr>
            <p:ph type="sldNum" sz="quarter" idx="5"/>
          </p:nvPr>
        </p:nvSpPr>
        <p:spPr/>
        <p:txBody>
          <a:bodyPr/>
          <a:lstStyle/>
          <a:p>
            <a:fld id="{056F04E5-DE69-4209-BDED-D3BFD4257311}" type="slidenum">
              <a:rPr lang="nl-NL" smtClean="0"/>
              <a:t>11</a:t>
            </a:fld>
            <a:endParaRPr lang="nl-NL"/>
          </a:p>
        </p:txBody>
      </p:sp>
    </p:spTree>
    <p:extLst>
      <p:ext uri="{BB962C8B-B14F-4D97-AF65-F5344CB8AC3E}">
        <p14:creationId xmlns:p14="http://schemas.microsoft.com/office/powerpoint/2010/main" val="38636075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nSpc>
                <a:spcPct val="107000"/>
              </a:lnSpc>
              <a:spcAft>
                <a:spcPts val="800"/>
              </a:spcAft>
            </a:pPr>
            <a:r>
              <a:rPr lang="nl-NL" sz="1200">
                <a:effectLst/>
                <a:latin typeface="Calibri" panose="020F0502020204030204" pitchFamily="34" charset="0"/>
                <a:ea typeface="Calibri" panose="020F0502020204030204" pitchFamily="34" charset="0"/>
                <a:cs typeface="Calibri" panose="020F0502020204030204" pitchFamily="34" charset="0"/>
              </a:rPr>
              <a:t>We moeten meer dan nu inzetten op het </a:t>
            </a:r>
            <a:r>
              <a:rPr lang="nl-NL" sz="1200" b="0">
                <a:effectLst/>
                <a:latin typeface="Calibri" panose="020F0502020204030204" pitchFamily="34" charset="0"/>
                <a:ea typeface="Calibri" panose="020F0502020204030204" pitchFamily="34" charset="0"/>
                <a:cs typeface="Calibri" panose="020F0502020204030204" pitchFamily="34" charset="0"/>
              </a:rPr>
              <a:t>benutten en versterken </a:t>
            </a:r>
            <a:r>
              <a:rPr lang="nl-NL" sz="1200">
                <a:effectLst/>
                <a:latin typeface="Calibri" panose="020F0502020204030204" pitchFamily="34" charset="0"/>
                <a:ea typeface="Calibri" panose="020F0502020204030204" pitchFamily="34" charset="0"/>
                <a:cs typeface="Calibri" panose="020F0502020204030204" pitchFamily="34" charset="0"/>
              </a:rPr>
              <a:t>van het natuurlijk systeem en de sponswerking in het hele gebied. Water en bodem moeten sturend zijn bij de inrichting: niet alles kan meer overal. We willen inwoners, bedrijven, maatschappelijke organisaties en andere overheden activeren, stimuleren en faciliteren om deze transitie samen te realiseren. Deze transitie kost tijd en vraagt om voortdurende inspanning. We werken samen aan een stevige basis en beperken daarmee overlast en schade.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a:p>
          <a:p>
            <a:r>
              <a:rPr lang="en-GB"/>
              <a:t> </a:t>
            </a:r>
            <a:endParaRPr lang="nl-NL"/>
          </a:p>
          <a:p>
            <a:endParaRPr lang="nl-NL"/>
          </a:p>
        </p:txBody>
      </p:sp>
      <p:sp>
        <p:nvSpPr>
          <p:cNvPr id="4" name="Tijdelijke aanduiding voor dianummer 3"/>
          <p:cNvSpPr>
            <a:spLocks noGrp="1"/>
          </p:cNvSpPr>
          <p:nvPr>
            <p:ph type="sldNum" sz="quarter" idx="5"/>
          </p:nvPr>
        </p:nvSpPr>
        <p:spPr/>
        <p:txBody>
          <a:bodyPr/>
          <a:lstStyle/>
          <a:p>
            <a:fld id="{056F04E5-DE69-4209-BDED-D3BFD4257311}" type="slidenum">
              <a:rPr lang="nl-NL" smtClean="0"/>
              <a:t>12</a:t>
            </a:fld>
            <a:endParaRPr lang="nl-NL"/>
          </a:p>
        </p:txBody>
      </p:sp>
    </p:spTree>
    <p:extLst>
      <p:ext uri="{BB962C8B-B14F-4D97-AF65-F5344CB8AC3E}">
        <p14:creationId xmlns:p14="http://schemas.microsoft.com/office/powerpoint/2010/main" val="1317637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800" b="0">
                <a:effectLst/>
                <a:latin typeface="Calibri" panose="020F0502020204030204" pitchFamily="34" charset="0"/>
                <a:ea typeface="Calibri" panose="020F0502020204030204" pitchFamily="34" charset="0"/>
                <a:cs typeface="Calibri" panose="020F0502020204030204" pitchFamily="34" charset="0"/>
              </a:rPr>
              <a:t>Het natuurlijk systeem kan niet tegen alle klimaatextremen bescherming bieden. Daarom zullen we onze regio ook met technische maatregelen klimaatbestendig in moeten richten. We werken aan een watersysteem dat met te veel en met te weinig water om kan gaan en een het landbouwsysteem dat is afgestemd op een grilliger klimaat.</a:t>
            </a:r>
            <a:r>
              <a:rPr lang="nl-NL" sz="1200" b="0">
                <a:effectLst/>
                <a:latin typeface="Calibri" panose="020F0502020204030204" pitchFamily="34" charset="0"/>
                <a:ea typeface="Calibri" panose="020F0502020204030204" pitchFamily="34" charset="0"/>
                <a:cs typeface="Calibri" panose="020F0502020204030204" pitchFamily="34" charset="0"/>
              </a:rPr>
              <a:t> </a:t>
            </a:r>
            <a:endParaRPr lang="nl-NL" sz="1200">
              <a:effectLst/>
              <a:latin typeface="Calibri" panose="020F0502020204030204" pitchFamily="34" charset="0"/>
              <a:ea typeface="Calibri" panose="020F0502020204030204" pitchFamily="34" charset="0"/>
              <a:cs typeface="Calibri" panose="020F0502020204030204" pitchFamily="34" charset="0"/>
            </a:endParaRPr>
          </a:p>
        </p:txBody>
      </p:sp>
      <p:sp>
        <p:nvSpPr>
          <p:cNvPr id="4" name="Tijdelijke aanduiding voor dianummer 3"/>
          <p:cNvSpPr>
            <a:spLocks noGrp="1"/>
          </p:cNvSpPr>
          <p:nvPr>
            <p:ph type="sldNum" sz="quarter" idx="5"/>
          </p:nvPr>
        </p:nvSpPr>
        <p:spPr/>
        <p:txBody>
          <a:bodyPr/>
          <a:lstStyle/>
          <a:p>
            <a:fld id="{D935E6B3-E673-7D40-B737-D022AFAE438C}" type="slidenum">
              <a:rPr lang="nl-NL" smtClean="0"/>
              <a:t>13</a:t>
            </a:fld>
            <a:endParaRPr lang="nl-NL"/>
          </a:p>
        </p:txBody>
      </p:sp>
    </p:spTree>
    <p:extLst>
      <p:ext uri="{BB962C8B-B14F-4D97-AF65-F5344CB8AC3E}">
        <p14:creationId xmlns:p14="http://schemas.microsoft.com/office/powerpoint/2010/main" val="17378467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0"/>
              <a:t>Ondanks een klimaatbestendige inrichting en een stevig natuurlijk systeem kunnen we nog steeds worden verrast door extreme gebeurtenissen. Denk aan een exceptionele hittegolf, die misschien wel gepaard gaat met ongecontroleerde natuurbrand in een periode van aanhoudende droogte. </a:t>
            </a:r>
            <a:r>
              <a:rPr lang="nl-NL">
                <a:latin typeface="+mj-lt"/>
              </a:rPr>
              <a:t>Onze inwoners, bedrijven, instellingen en hulpdiensten moeten op zulke situaties voorbereid zijn en weten</a:t>
            </a:r>
            <a:r>
              <a:rPr lang="nl-NL" b="0"/>
              <a:t> hoe zij moeten handelen door bijvoorbeeld hun gedrag aan te passen of calamiteitenplannen in werking te stellen. Zij dienen zich ook bewust te zijn dat er gebeurtenissen zijn waarvoor geen oplossing geboden kan worden en die we zullen moeten accepteren. </a:t>
            </a:r>
            <a:r>
              <a:rPr lang="nl-NL"/>
              <a:t>Maar wanneer onze systemen op orde zijn en het natuurlijk fundament stevig, dan verkleinen we het restrisico en hoeven we mogelijk minder vaak te handelen. </a:t>
            </a:r>
          </a:p>
        </p:txBody>
      </p:sp>
      <p:sp>
        <p:nvSpPr>
          <p:cNvPr id="4" name="Tijdelijke aanduiding voor dianummer 3"/>
          <p:cNvSpPr>
            <a:spLocks noGrp="1"/>
          </p:cNvSpPr>
          <p:nvPr>
            <p:ph type="sldNum" sz="quarter" idx="5"/>
          </p:nvPr>
        </p:nvSpPr>
        <p:spPr/>
        <p:txBody>
          <a:bodyPr/>
          <a:lstStyle/>
          <a:p>
            <a:fld id="{D935E6B3-E673-7D40-B737-D022AFAE438C}" type="slidenum">
              <a:rPr lang="nl-NL" smtClean="0"/>
              <a:t>14</a:t>
            </a:fld>
            <a:endParaRPr lang="nl-NL"/>
          </a:p>
        </p:txBody>
      </p:sp>
    </p:spTree>
    <p:extLst>
      <p:ext uri="{BB962C8B-B14F-4D97-AF65-F5344CB8AC3E}">
        <p14:creationId xmlns:p14="http://schemas.microsoft.com/office/powerpoint/2010/main" val="22095311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t>We streven gezamenlijk naar een zo stevig mogelijk systeem dat rust op een breed fundament: een gezond natuurlijk systeem als basis. En dan nog steeds zullen we worden geconfronteerd met extreme situaties. Daarom versterken we het bewustzijn en vergroten de zelfredzaamheid van onze inwoners. Zo verbinden we het sociale domein, het ruimtelijke en het natuurlijke domein. Alleen samen zijn we in staat om een stevige piramide neer te zetten. Daarbij zijn alle lagen van belang.  </a:t>
            </a:r>
          </a:p>
        </p:txBody>
      </p:sp>
      <p:sp>
        <p:nvSpPr>
          <p:cNvPr id="4" name="Tijdelijke aanduiding voor dianummer 3"/>
          <p:cNvSpPr>
            <a:spLocks noGrp="1"/>
          </p:cNvSpPr>
          <p:nvPr>
            <p:ph type="sldNum" sz="quarter" idx="5"/>
          </p:nvPr>
        </p:nvSpPr>
        <p:spPr/>
        <p:txBody>
          <a:bodyPr/>
          <a:lstStyle/>
          <a:p>
            <a:fld id="{056F04E5-DE69-4209-BDED-D3BFD4257311}" type="slidenum">
              <a:rPr lang="nl-NL" smtClean="0"/>
              <a:t>15</a:t>
            </a:fld>
            <a:endParaRPr lang="nl-NL"/>
          </a:p>
        </p:txBody>
      </p:sp>
    </p:spTree>
    <p:extLst>
      <p:ext uri="{BB962C8B-B14F-4D97-AF65-F5344CB8AC3E}">
        <p14:creationId xmlns:p14="http://schemas.microsoft.com/office/powerpoint/2010/main" val="1746281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Wanneer er te weinig aandacht is voor het benutten en verstevigen van het natuurlijke systeem, ontstaat een omgekeerde instabiele piramide. Hierdoor zullen meer technische maatregelen nodig zijn om het systeem op orde te houden. </a:t>
            </a:r>
            <a:br>
              <a:rPr lang="nl-NL">
                <a:cs typeface="+mn-lt"/>
              </a:rPr>
            </a:br>
            <a:br>
              <a:rPr lang="nl-NL">
                <a:cs typeface="+mn-lt"/>
              </a:rPr>
            </a:br>
            <a:endParaRPr lang="nl-NL">
              <a:cs typeface="Calibri"/>
            </a:endParaRPr>
          </a:p>
        </p:txBody>
      </p:sp>
      <p:sp>
        <p:nvSpPr>
          <p:cNvPr id="4" name="Tijdelijke aanduiding voor dianummer 3"/>
          <p:cNvSpPr>
            <a:spLocks noGrp="1"/>
          </p:cNvSpPr>
          <p:nvPr>
            <p:ph type="sldNum" sz="quarter" idx="5"/>
          </p:nvPr>
        </p:nvSpPr>
        <p:spPr/>
        <p:txBody>
          <a:bodyPr/>
          <a:lstStyle/>
          <a:p>
            <a:fld id="{056F04E5-DE69-4209-BDED-D3BFD4257311}" type="slidenum">
              <a:rPr lang="nl-NL" smtClean="0"/>
              <a:t>16</a:t>
            </a:fld>
            <a:endParaRPr lang="nl-NL"/>
          </a:p>
        </p:txBody>
      </p:sp>
    </p:spTree>
    <p:extLst>
      <p:ext uri="{BB962C8B-B14F-4D97-AF65-F5344CB8AC3E}">
        <p14:creationId xmlns:p14="http://schemas.microsoft.com/office/powerpoint/2010/main" val="172262486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_verloop">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3E4231B-5D58-7791-ED99-8C20C5D27276}"/>
              </a:ext>
            </a:extLst>
          </p:cNvPr>
          <p:cNvSpPr>
            <a:spLocks noGrp="1"/>
          </p:cNvSpPr>
          <p:nvPr>
            <p:ph type="ctrTitle" hasCustomPrompt="1"/>
          </p:nvPr>
        </p:nvSpPr>
        <p:spPr>
          <a:xfrm>
            <a:off x="622663" y="2076993"/>
            <a:ext cx="9144000" cy="1459095"/>
          </a:xfrm>
        </p:spPr>
        <p:txBody>
          <a:bodyPr anchor="b"/>
          <a:lstStyle>
            <a:lvl1pPr algn="l">
              <a:defRPr sz="6000">
                <a:solidFill>
                  <a:schemeClr val="bg1"/>
                </a:solidFill>
                <a:latin typeface="Silka Medium" panose="00000600000000000000" pitchFamily="50" charset="0"/>
              </a:defRPr>
            </a:lvl1pPr>
          </a:lstStyle>
          <a:p>
            <a:r>
              <a:rPr lang="nl-NL"/>
              <a:t>Titel</a:t>
            </a:r>
          </a:p>
        </p:txBody>
      </p:sp>
      <p:sp>
        <p:nvSpPr>
          <p:cNvPr id="3" name="Ondertitel 2">
            <a:extLst>
              <a:ext uri="{FF2B5EF4-FFF2-40B4-BE49-F238E27FC236}">
                <a16:creationId xmlns:a16="http://schemas.microsoft.com/office/drawing/2014/main" id="{A0912541-B6F7-A63D-7EAE-15695891282C}"/>
              </a:ext>
            </a:extLst>
          </p:cNvPr>
          <p:cNvSpPr>
            <a:spLocks noGrp="1"/>
          </p:cNvSpPr>
          <p:nvPr>
            <p:ph type="subTitle" idx="1" hasCustomPrompt="1"/>
          </p:nvPr>
        </p:nvSpPr>
        <p:spPr>
          <a:xfrm>
            <a:off x="622663" y="3668399"/>
            <a:ext cx="9144000" cy="1655762"/>
          </a:xfrm>
        </p:spPr>
        <p:txBody>
          <a:bodyPr/>
          <a:lstStyle>
            <a:lvl1pPr marL="0" indent="0" algn="l">
              <a:buNone/>
              <a:defRPr sz="2400">
                <a:solidFill>
                  <a:schemeClr val="bg1"/>
                </a:solidFill>
                <a:latin typeface="Silka" panose="00000500000000000000"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Ondertitel</a:t>
            </a:r>
          </a:p>
        </p:txBody>
      </p:sp>
      <p:pic>
        <p:nvPicPr>
          <p:cNvPr id="12" name="Afbeelding 11" descr="Afbeelding met Lettertype, Graphics, schermopname, grafische vormgeving&#10;&#10;Automatisch gegenereerde beschrijving">
            <a:extLst>
              <a:ext uri="{FF2B5EF4-FFF2-40B4-BE49-F238E27FC236}">
                <a16:creationId xmlns:a16="http://schemas.microsoft.com/office/drawing/2014/main" id="{819C4667-084C-273B-7E93-7808DEB886E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1424" y="150223"/>
            <a:ext cx="3122443" cy="1562956"/>
          </a:xfrm>
          <a:prstGeom prst="rect">
            <a:avLst/>
          </a:prstGeom>
        </p:spPr>
      </p:pic>
      <p:pic>
        <p:nvPicPr>
          <p:cNvPr id="5" name="Afbeelding 4" descr="Afbeelding met creativiteit&#10;&#10;Beschrijving automatisch gegenereerd met lage betrouwbaarheid">
            <a:extLst>
              <a:ext uri="{FF2B5EF4-FFF2-40B4-BE49-F238E27FC236}">
                <a16:creationId xmlns:a16="http://schemas.microsoft.com/office/drawing/2014/main" id="{85380389-857E-C50C-7701-42E4817ED5D5}"/>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117505" y="2503918"/>
            <a:ext cx="4844898" cy="6858000"/>
          </a:xfrm>
          <a:prstGeom prst="rect">
            <a:avLst/>
          </a:prstGeom>
        </p:spPr>
      </p:pic>
    </p:spTree>
    <p:extLst>
      <p:ext uri="{BB962C8B-B14F-4D97-AF65-F5344CB8AC3E}">
        <p14:creationId xmlns:p14="http://schemas.microsoft.com/office/powerpoint/2010/main" val="38466785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kst Afbeelding_licht">
    <p:bg>
      <p:bgPr>
        <a:solidFill>
          <a:srgbClr val="F4FBF4"/>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82AF60-BABE-5192-E788-1BF9BF24F478}"/>
              </a:ext>
            </a:extLst>
          </p:cNvPr>
          <p:cNvSpPr>
            <a:spLocks noGrp="1"/>
          </p:cNvSpPr>
          <p:nvPr>
            <p:ph type="title" hasCustomPrompt="1"/>
          </p:nvPr>
        </p:nvSpPr>
        <p:spPr>
          <a:xfrm>
            <a:off x="838200" y="365125"/>
            <a:ext cx="5181600" cy="1325563"/>
          </a:xfrm>
        </p:spPr>
        <p:txBody>
          <a:bodyPr/>
          <a:lstStyle>
            <a:lvl1pPr>
              <a:defRPr/>
            </a:lvl1pPr>
          </a:lstStyle>
          <a:p>
            <a:r>
              <a:rPr lang="nl-NL"/>
              <a:t>Paginatitel</a:t>
            </a:r>
          </a:p>
        </p:txBody>
      </p:sp>
      <p:sp>
        <p:nvSpPr>
          <p:cNvPr id="3" name="Tijdelijke aanduiding voor inhoud 2">
            <a:extLst>
              <a:ext uri="{FF2B5EF4-FFF2-40B4-BE49-F238E27FC236}">
                <a16:creationId xmlns:a16="http://schemas.microsoft.com/office/drawing/2014/main" id="{29CABB95-0DFF-29D1-3447-C4078DECF1EE}"/>
              </a:ext>
            </a:extLst>
          </p:cNvPr>
          <p:cNvSpPr>
            <a:spLocks noGrp="1"/>
          </p:cNvSpPr>
          <p:nvPr>
            <p:ph sz="half" idx="1" hasCustomPrompt="1"/>
          </p:nvPr>
        </p:nvSpPr>
        <p:spPr>
          <a:xfrm>
            <a:off x="838200" y="1825625"/>
            <a:ext cx="5181600" cy="4351338"/>
          </a:xfrm>
        </p:spPr>
        <p:txBody>
          <a:bodyPr/>
          <a:lstStyle>
            <a:lvl1pPr marL="0" indent="0">
              <a:buNone/>
              <a:defRPr/>
            </a:lvl1pPr>
          </a:lstStyle>
          <a:p>
            <a:pPr lvl="0"/>
            <a:r>
              <a:rPr lang="nl-NL"/>
              <a:t>Lopende tekst</a:t>
            </a:r>
          </a:p>
        </p:txBody>
      </p:sp>
      <p:pic>
        <p:nvPicPr>
          <p:cNvPr id="8" name="Afbeelding 7" descr="Afbeelding met Graphics, schermopname, Lettertype, ontwerp&#10;&#10;Automatisch gegenereerde beschrijving">
            <a:extLst>
              <a:ext uri="{FF2B5EF4-FFF2-40B4-BE49-F238E27FC236}">
                <a16:creationId xmlns:a16="http://schemas.microsoft.com/office/drawing/2014/main" id="{DCD9E7D4-F415-2945-FBD0-8902CD60AFE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2962" y="6087476"/>
            <a:ext cx="1803740" cy="902872"/>
          </a:xfrm>
          <a:prstGeom prst="rect">
            <a:avLst/>
          </a:prstGeom>
        </p:spPr>
      </p:pic>
      <p:sp>
        <p:nvSpPr>
          <p:cNvPr id="5" name="Tijdelijke aanduiding voor afbeelding 2">
            <a:extLst>
              <a:ext uri="{FF2B5EF4-FFF2-40B4-BE49-F238E27FC236}">
                <a16:creationId xmlns:a16="http://schemas.microsoft.com/office/drawing/2014/main" id="{3E2793B6-59A4-12BB-E677-386F0D8B7B4F}"/>
              </a:ext>
            </a:extLst>
          </p:cNvPr>
          <p:cNvSpPr>
            <a:spLocks noGrp="1"/>
          </p:cNvSpPr>
          <p:nvPr>
            <p:ph type="pic" idx="10"/>
          </p:nvPr>
        </p:nvSpPr>
        <p:spPr>
          <a:xfrm>
            <a:off x="6172200" y="0"/>
            <a:ext cx="6019800" cy="6857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Tree>
    <p:extLst>
      <p:ext uri="{BB962C8B-B14F-4D97-AF65-F5344CB8AC3E}">
        <p14:creationId xmlns:p14="http://schemas.microsoft.com/office/powerpoint/2010/main" val="1446975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kst Afbeelding_donker">
    <p:bg>
      <p:bgPr>
        <a:solidFill>
          <a:srgbClr val="0A565E"/>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82AF60-BABE-5192-E788-1BF9BF24F478}"/>
              </a:ext>
            </a:extLst>
          </p:cNvPr>
          <p:cNvSpPr>
            <a:spLocks noGrp="1"/>
          </p:cNvSpPr>
          <p:nvPr>
            <p:ph type="title" hasCustomPrompt="1"/>
          </p:nvPr>
        </p:nvSpPr>
        <p:spPr>
          <a:xfrm>
            <a:off x="838200" y="365125"/>
            <a:ext cx="5181600" cy="1325563"/>
          </a:xfrm>
        </p:spPr>
        <p:txBody>
          <a:bodyPr/>
          <a:lstStyle>
            <a:lvl1pPr>
              <a:defRPr>
                <a:solidFill>
                  <a:srgbClr val="F4FBF4"/>
                </a:solidFill>
              </a:defRPr>
            </a:lvl1pPr>
          </a:lstStyle>
          <a:p>
            <a:r>
              <a:rPr lang="nl-NL"/>
              <a:t>Paginatitel</a:t>
            </a:r>
          </a:p>
        </p:txBody>
      </p:sp>
      <p:sp>
        <p:nvSpPr>
          <p:cNvPr id="3" name="Tijdelijke aanduiding voor inhoud 2">
            <a:extLst>
              <a:ext uri="{FF2B5EF4-FFF2-40B4-BE49-F238E27FC236}">
                <a16:creationId xmlns:a16="http://schemas.microsoft.com/office/drawing/2014/main" id="{29CABB95-0DFF-29D1-3447-C4078DECF1EE}"/>
              </a:ext>
            </a:extLst>
          </p:cNvPr>
          <p:cNvSpPr>
            <a:spLocks noGrp="1"/>
          </p:cNvSpPr>
          <p:nvPr>
            <p:ph sz="half" idx="1" hasCustomPrompt="1"/>
          </p:nvPr>
        </p:nvSpPr>
        <p:spPr>
          <a:xfrm>
            <a:off x="838200" y="1825625"/>
            <a:ext cx="5181600" cy="4351338"/>
          </a:xfrm>
        </p:spPr>
        <p:txBody>
          <a:bodyPr/>
          <a:lstStyle>
            <a:lvl1pPr marL="0" indent="0">
              <a:buNone/>
              <a:defRPr>
                <a:solidFill>
                  <a:srgbClr val="F4FBF4"/>
                </a:solidFill>
              </a:defRPr>
            </a:lvl1pPr>
          </a:lstStyle>
          <a:p>
            <a:pPr lvl="0"/>
            <a:r>
              <a:rPr lang="nl-NL"/>
              <a:t>Lopende tekst</a:t>
            </a:r>
          </a:p>
        </p:txBody>
      </p:sp>
      <p:pic>
        <p:nvPicPr>
          <p:cNvPr id="5" name="Afbeelding 4" descr="Afbeelding met Lettertype, Graphics, schermopname, grafische vormgeving&#10;&#10;Automatisch gegenereerde beschrijving">
            <a:extLst>
              <a:ext uri="{FF2B5EF4-FFF2-40B4-BE49-F238E27FC236}">
                <a16:creationId xmlns:a16="http://schemas.microsoft.com/office/drawing/2014/main" id="{417D17FF-835C-21BF-DD09-1504848DE51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4000" y="6087600"/>
            <a:ext cx="1803740" cy="902872"/>
          </a:xfrm>
          <a:prstGeom prst="rect">
            <a:avLst/>
          </a:prstGeom>
        </p:spPr>
      </p:pic>
      <p:sp>
        <p:nvSpPr>
          <p:cNvPr id="6" name="Tijdelijke aanduiding voor afbeelding 2">
            <a:extLst>
              <a:ext uri="{FF2B5EF4-FFF2-40B4-BE49-F238E27FC236}">
                <a16:creationId xmlns:a16="http://schemas.microsoft.com/office/drawing/2014/main" id="{FA3CA1A1-A26E-5586-9002-8ED2D57A83E9}"/>
              </a:ext>
            </a:extLst>
          </p:cNvPr>
          <p:cNvSpPr>
            <a:spLocks noGrp="1"/>
          </p:cNvSpPr>
          <p:nvPr>
            <p:ph type="pic" idx="10"/>
          </p:nvPr>
        </p:nvSpPr>
        <p:spPr>
          <a:xfrm>
            <a:off x="6172200" y="0"/>
            <a:ext cx="6019800" cy="6857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Tree>
    <p:extLst>
      <p:ext uri="{BB962C8B-B14F-4D97-AF65-F5344CB8AC3E}">
        <p14:creationId xmlns:p14="http://schemas.microsoft.com/office/powerpoint/2010/main" val="28825999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fbeelding_licht">
    <p:bg>
      <p:bgPr>
        <a:solidFill>
          <a:srgbClr val="F4FBF4"/>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82AF60-BABE-5192-E788-1BF9BF24F478}"/>
              </a:ext>
            </a:extLst>
          </p:cNvPr>
          <p:cNvSpPr>
            <a:spLocks noGrp="1"/>
          </p:cNvSpPr>
          <p:nvPr>
            <p:ph type="title" hasCustomPrompt="1"/>
          </p:nvPr>
        </p:nvSpPr>
        <p:spPr>
          <a:xfrm>
            <a:off x="838200" y="365125"/>
            <a:ext cx="10515600" cy="1137105"/>
          </a:xfrm>
        </p:spPr>
        <p:txBody>
          <a:bodyPr/>
          <a:lstStyle>
            <a:lvl1pPr>
              <a:defRPr/>
            </a:lvl1pPr>
          </a:lstStyle>
          <a:p>
            <a:r>
              <a:rPr lang="nl-NL"/>
              <a:t>Paginatitel</a:t>
            </a:r>
          </a:p>
        </p:txBody>
      </p:sp>
      <p:pic>
        <p:nvPicPr>
          <p:cNvPr id="8" name="Afbeelding 7" descr="Afbeelding met Graphics, schermopname, Lettertype, ontwerp&#10;&#10;Automatisch gegenereerde beschrijving">
            <a:extLst>
              <a:ext uri="{FF2B5EF4-FFF2-40B4-BE49-F238E27FC236}">
                <a16:creationId xmlns:a16="http://schemas.microsoft.com/office/drawing/2014/main" id="{DCD9E7D4-F415-2945-FBD0-8902CD60AFE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2962" y="6087476"/>
            <a:ext cx="1803740" cy="902872"/>
          </a:xfrm>
          <a:prstGeom prst="rect">
            <a:avLst/>
          </a:prstGeom>
        </p:spPr>
      </p:pic>
      <p:sp>
        <p:nvSpPr>
          <p:cNvPr id="5" name="Tijdelijke aanduiding voor afbeelding 2">
            <a:extLst>
              <a:ext uri="{FF2B5EF4-FFF2-40B4-BE49-F238E27FC236}">
                <a16:creationId xmlns:a16="http://schemas.microsoft.com/office/drawing/2014/main" id="{3E2793B6-59A4-12BB-E677-386F0D8B7B4F}"/>
              </a:ext>
            </a:extLst>
          </p:cNvPr>
          <p:cNvSpPr>
            <a:spLocks noGrp="1"/>
          </p:cNvSpPr>
          <p:nvPr>
            <p:ph type="pic" idx="10"/>
          </p:nvPr>
        </p:nvSpPr>
        <p:spPr>
          <a:xfrm>
            <a:off x="838200" y="1502230"/>
            <a:ext cx="10515600" cy="458524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Tree>
    <p:extLst>
      <p:ext uri="{BB962C8B-B14F-4D97-AF65-F5344CB8AC3E}">
        <p14:creationId xmlns:p14="http://schemas.microsoft.com/office/powerpoint/2010/main" val="36483389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fbeelding_donker">
    <p:bg>
      <p:bgPr>
        <a:solidFill>
          <a:srgbClr val="0A565E"/>
        </a:solidFill>
        <a:effectLst/>
      </p:bgPr>
    </p:bg>
    <p:spTree>
      <p:nvGrpSpPr>
        <p:cNvPr id="1" name=""/>
        <p:cNvGrpSpPr/>
        <p:nvPr/>
      </p:nvGrpSpPr>
      <p:grpSpPr>
        <a:xfrm>
          <a:off x="0" y="0"/>
          <a:ext cx="0" cy="0"/>
          <a:chOff x="0" y="0"/>
          <a:chExt cx="0" cy="0"/>
        </a:xfrm>
      </p:grpSpPr>
      <p:pic>
        <p:nvPicPr>
          <p:cNvPr id="8" name="Afbeelding 7" descr="Afbeelding met Graphics, schermopname, Lettertype, ontwerp&#10;&#10;Automatisch gegenereerde beschrijving">
            <a:extLst>
              <a:ext uri="{FF2B5EF4-FFF2-40B4-BE49-F238E27FC236}">
                <a16:creationId xmlns:a16="http://schemas.microsoft.com/office/drawing/2014/main" id="{DCD9E7D4-F415-2945-FBD0-8902CD60AFE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2962" y="6087476"/>
            <a:ext cx="1803740" cy="902872"/>
          </a:xfrm>
          <a:prstGeom prst="rect">
            <a:avLst/>
          </a:prstGeom>
        </p:spPr>
      </p:pic>
      <p:sp>
        <p:nvSpPr>
          <p:cNvPr id="3" name="Tijdelijke aanduiding voor afbeelding 2">
            <a:extLst>
              <a:ext uri="{FF2B5EF4-FFF2-40B4-BE49-F238E27FC236}">
                <a16:creationId xmlns:a16="http://schemas.microsoft.com/office/drawing/2014/main" id="{B3C6619C-54F3-51BB-17EC-8273A45BECAF}"/>
              </a:ext>
            </a:extLst>
          </p:cNvPr>
          <p:cNvSpPr>
            <a:spLocks noGrp="1"/>
          </p:cNvSpPr>
          <p:nvPr>
            <p:ph type="pic" idx="10"/>
          </p:nvPr>
        </p:nvSpPr>
        <p:spPr>
          <a:xfrm>
            <a:off x="838200" y="1502230"/>
            <a:ext cx="10515600" cy="458524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
        <p:nvSpPr>
          <p:cNvPr id="4" name="Titel 1">
            <a:extLst>
              <a:ext uri="{FF2B5EF4-FFF2-40B4-BE49-F238E27FC236}">
                <a16:creationId xmlns:a16="http://schemas.microsoft.com/office/drawing/2014/main" id="{F930F2C1-D8E9-AA13-20F8-78E5CEA2D2BB}"/>
              </a:ext>
            </a:extLst>
          </p:cNvPr>
          <p:cNvSpPr>
            <a:spLocks noGrp="1"/>
          </p:cNvSpPr>
          <p:nvPr>
            <p:ph type="title" hasCustomPrompt="1"/>
          </p:nvPr>
        </p:nvSpPr>
        <p:spPr>
          <a:xfrm>
            <a:off x="838199" y="365125"/>
            <a:ext cx="10515599" cy="1137105"/>
          </a:xfrm>
        </p:spPr>
        <p:txBody>
          <a:bodyPr/>
          <a:lstStyle>
            <a:lvl1pPr>
              <a:defRPr>
                <a:solidFill>
                  <a:srgbClr val="F4FBF4"/>
                </a:solidFill>
              </a:defRPr>
            </a:lvl1pPr>
          </a:lstStyle>
          <a:p>
            <a:r>
              <a:rPr lang="nl-NL"/>
              <a:t>Paginatitel</a:t>
            </a:r>
          </a:p>
        </p:txBody>
      </p:sp>
    </p:spTree>
    <p:extLst>
      <p:ext uri="{BB962C8B-B14F-4D97-AF65-F5344CB8AC3E}">
        <p14:creationId xmlns:p14="http://schemas.microsoft.com/office/powerpoint/2010/main" val="1651500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fbeelding Dubbel_licht">
    <p:bg>
      <p:bgPr>
        <a:solidFill>
          <a:srgbClr val="F4FBF4"/>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82AF60-BABE-5192-E788-1BF9BF24F478}"/>
              </a:ext>
            </a:extLst>
          </p:cNvPr>
          <p:cNvSpPr>
            <a:spLocks noGrp="1"/>
          </p:cNvSpPr>
          <p:nvPr>
            <p:ph type="title" hasCustomPrompt="1"/>
          </p:nvPr>
        </p:nvSpPr>
        <p:spPr>
          <a:xfrm>
            <a:off x="838200" y="365125"/>
            <a:ext cx="10515600" cy="1325563"/>
          </a:xfrm>
        </p:spPr>
        <p:txBody>
          <a:bodyPr/>
          <a:lstStyle>
            <a:lvl1pPr>
              <a:defRPr/>
            </a:lvl1pPr>
          </a:lstStyle>
          <a:p>
            <a:r>
              <a:rPr lang="nl-NL"/>
              <a:t>Paginatitel</a:t>
            </a:r>
          </a:p>
        </p:txBody>
      </p:sp>
      <p:pic>
        <p:nvPicPr>
          <p:cNvPr id="8" name="Afbeelding 7" descr="Afbeelding met Graphics, schermopname, Lettertype, ontwerp&#10;&#10;Automatisch gegenereerde beschrijving">
            <a:extLst>
              <a:ext uri="{FF2B5EF4-FFF2-40B4-BE49-F238E27FC236}">
                <a16:creationId xmlns:a16="http://schemas.microsoft.com/office/drawing/2014/main" id="{DCD9E7D4-F415-2945-FBD0-8902CD60AFE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2962" y="6087476"/>
            <a:ext cx="1803740" cy="902872"/>
          </a:xfrm>
          <a:prstGeom prst="rect">
            <a:avLst/>
          </a:prstGeom>
        </p:spPr>
      </p:pic>
      <p:sp>
        <p:nvSpPr>
          <p:cNvPr id="5" name="Tijdelijke aanduiding voor afbeelding 2">
            <a:extLst>
              <a:ext uri="{FF2B5EF4-FFF2-40B4-BE49-F238E27FC236}">
                <a16:creationId xmlns:a16="http://schemas.microsoft.com/office/drawing/2014/main" id="{3E2793B6-59A4-12BB-E677-386F0D8B7B4F}"/>
              </a:ext>
            </a:extLst>
          </p:cNvPr>
          <p:cNvSpPr>
            <a:spLocks noGrp="1"/>
          </p:cNvSpPr>
          <p:nvPr>
            <p:ph type="pic" idx="10"/>
          </p:nvPr>
        </p:nvSpPr>
        <p:spPr>
          <a:xfrm>
            <a:off x="6172200" y="1825625"/>
            <a:ext cx="5181600" cy="43513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
        <p:nvSpPr>
          <p:cNvPr id="4" name="Tijdelijke aanduiding voor afbeelding 2">
            <a:extLst>
              <a:ext uri="{FF2B5EF4-FFF2-40B4-BE49-F238E27FC236}">
                <a16:creationId xmlns:a16="http://schemas.microsoft.com/office/drawing/2014/main" id="{94870859-7A14-C0DE-2600-75C0BEDDA324}"/>
              </a:ext>
            </a:extLst>
          </p:cNvPr>
          <p:cNvSpPr>
            <a:spLocks noGrp="1"/>
          </p:cNvSpPr>
          <p:nvPr>
            <p:ph type="pic" idx="11"/>
          </p:nvPr>
        </p:nvSpPr>
        <p:spPr>
          <a:xfrm>
            <a:off x="838200" y="1825625"/>
            <a:ext cx="5181600" cy="43513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Tree>
    <p:extLst>
      <p:ext uri="{BB962C8B-B14F-4D97-AF65-F5344CB8AC3E}">
        <p14:creationId xmlns:p14="http://schemas.microsoft.com/office/powerpoint/2010/main" val="2780477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fbeelding Dubbel_donker">
    <p:bg>
      <p:bgPr>
        <a:solidFill>
          <a:srgbClr val="0A565E"/>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82AF60-BABE-5192-E788-1BF9BF24F478}"/>
              </a:ext>
            </a:extLst>
          </p:cNvPr>
          <p:cNvSpPr>
            <a:spLocks noGrp="1"/>
          </p:cNvSpPr>
          <p:nvPr>
            <p:ph type="title" hasCustomPrompt="1"/>
          </p:nvPr>
        </p:nvSpPr>
        <p:spPr>
          <a:xfrm>
            <a:off x="838200" y="365125"/>
            <a:ext cx="10515600" cy="1325563"/>
          </a:xfrm>
        </p:spPr>
        <p:txBody>
          <a:bodyPr/>
          <a:lstStyle>
            <a:lvl1pPr>
              <a:defRPr>
                <a:solidFill>
                  <a:srgbClr val="F4FBF4"/>
                </a:solidFill>
              </a:defRPr>
            </a:lvl1pPr>
          </a:lstStyle>
          <a:p>
            <a:r>
              <a:rPr lang="nl-NL"/>
              <a:t>Paginatitel</a:t>
            </a:r>
          </a:p>
        </p:txBody>
      </p:sp>
      <p:pic>
        <p:nvPicPr>
          <p:cNvPr id="8" name="Afbeelding 7" descr="Afbeelding met Graphics, schermopname, Lettertype, ontwerp&#10;&#10;Automatisch gegenereerde beschrijving">
            <a:extLst>
              <a:ext uri="{FF2B5EF4-FFF2-40B4-BE49-F238E27FC236}">
                <a16:creationId xmlns:a16="http://schemas.microsoft.com/office/drawing/2014/main" id="{DCD9E7D4-F415-2945-FBD0-8902CD60AFE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2962" y="6087476"/>
            <a:ext cx="1803740" cy="902872"/>
          </a:xfrm>
          <a:prstGeom prst="rect">
            <a:avLst/>
          </a:prstGeom>
        </p:spPr>
      </p:pic>
      <p:sp>
        <p:nvSpPr>
          <p:cNvPr id="5" name="Tijdelijke aanduiding voor afbeelding 2">
            <a:extLst>
              <a:ext uri="{FF2B5EF4-FFF2-40B4-BE49-F238E27FC236}">
                <a16:creationId xmlns:a16="http://schemas.microsoft.com/office/drawing/2014/main" id="{3E2793B6-59A4-12BB-E677-386F0D8B7B4F}"/>
              </a:ext>
            </a:extLst>
          </p:cNvPr>
          <p:cNvSpPr>
            <a:spLocks noGrp="1"/>
          </p:cNvSpPr>
          <p:nvPr>
            <p:ph type="pic" idx="10"/>
          </p:nvPr>
        </p:nvSpPr>
        <p:spPr>
          <a:xfrm>
            <a:off x="6172200" y="1825625"/>
            <a:ext cx="5181600" cy="43513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
        <p:nvSpPr>
          <p:cNvPr id="4" name="Tijdelijke aanduiding voor afbeelding 2">
            <a:extLst>
              <a:ext uri="{FF2B5EF4-FFF2-40B4-BE49-F238E27FC236}">
                <a16:creationId xmlns:a16="http://schemas.microsoft.com/office/drawing/2014/main" id="{94870859-7A14-C0DE-2600-75C0BEDDA324}"/>
              </a:ext>
            </a:extLst>
          </p:cNvPr>
          <p:cNvSpPr>
            <a:spLocks noGrp="1"/>
          </p:cNvSpPr>
          <p:nvPr>
            <p:ph type="pic" idx="11"/>
          </p:nvPr>
        </p:nvSpPr>
        <p:spPr>
          <a:xfrm>
            <a:off x="838200" y="1825625"/>
            <a:ext cx="5181600" cy="43513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Tree>
    <p:extLst>
      <p:ext uri="{BB962C8B-B14F-4D97-AF65-F5344CB8AC3E}">
        <p14:creationId xmlns:p14="http://schemas.microsoft.com/office/powerpoint/2010/main" val="18619051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fbeelding Vullend">
    <p:bg>
      <p:bgPr>
        <a:solidFill>
          <a:srgbClr val="F4FBF4"/>
        </a:solidFill>
        <a:effectLst/>
      </p:bgPr>
    </p:bg>
    <p:spTree>
      <p:nvGrpSpPr>
        <p:cNvPr id="1" name=""/>
        <p:cNvGrpSpPr/>
        <p:nvPr/>
      </p:nvGrpSpPr>
      <p:grpSpPr>
        <a:xfrm>
          <a:off x="0" y="0"/>
          <a:ext cx="0" cy="0"/>
          <a:chOff x="0" y="0"/>
          <a:chExt cx="0" cy="0"/>
        </a:xfrm>
      </p:grpSpPr>
      <p:sp>
        <p:nvSpPr>
          <p:cNvPr id="5" name="Tijdelijke aanduiding voor afbeelding 2">
            <a:extLst>
              <a:ext uri="{FF2B5EF4-FFF2-40B4-BE49-F238E27FC236}">
                <a16:creationId xmlns:a16="http://schemas.microsoft.com/office/drawing/2014/main" id="{3E2793B6-59A4-12BB-E677-386F0D8B7B4F}"/>
              </a:ext>
            </a:extLst>
          </p:cNvPr>
          <p:cNvSpPr>
            <a:spLocks noGrp="1"/>
          </p:cNvSpPr>
          <p:nvPr>
            <p:ph type="pic" idx="10"/>
          </p:nvPr>
        </p:nvSpPr>
        <p:spPr>
          <a:xfrm>
            <a:off x="0" y="0"/>
            <a:ext cx="12192000"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Tree>
    <p:extLst>
      <p:ext uri="{BB962C8B-B14F-4D97-AF65-F5344CB8AC3E}">
        <p14:creationId xmlns:p14="http://schemas.microsoft.com/office/powerpoint/2010/main" val="41087325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Quote Afbeelding_donker">
    <p:bg>
      <p:bgPr>
        <a:solidFill>
          <a:srgbClr val="0A565E"/>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82AF60-BABE-5192-E788-1BF9BF24F478}"/>
              </a:ext>
            </a:extLst>
          </p:cNvPr>
          <p:cNvSpPr>
            <a:spLocks noGrp="1"/>
          </p:cNvSpPr>
          <p:nvPr>
            <p:ph type="title" hasCustomPrompt="1"/>
          </p:nvPr>
        </p:nvSpPr>
        <p:spPr>
          <a:xfrm>
            <a:off x="838200" y="365125"/>
            <a:ext cx="5181600" cy="5651114"/>
          </a:xfrm>
        </p:spPr>
        <p:txBody>
          <a:bodyPr anchor="t"/>
          <a:lstStyle>
            <a:lvl1pPr>
              <a:defRPr>
                <a:solidFill>
                  <a:srgbClr val="F4FBF4"/>
                </a:solidFill>
              </a:defRPr>
            </a:lvl1pPr>
          </a:lstStyle>
          <a:p>
            <a:r>
              <a:rPr lang="nl-NL"/>
              <a:t>Ruimte voor een quote of statement</a:t>
            </a:r>
          </a:p>
        </p:txBody>
      </p:sp>
      <p:pic>
        <p:nvPicPr>
          <p:cNvPr id="5" name="Afbeelding 4" descr="Afbeelding met Lettertype, Graphics, schermopname, grafische vormgeving&#10;&#10;Automatisch gegenereerde beschrijving">
            <a:extLst>
              <a:ext uri="{FF2B5EF4-FFF2-40B4-BE49-F238E27FC236}">
                <a16:creationId xmlns:a16="http://schemas.microsoft.com/office/drawing/2014/main" id="{417D17FF-835C-21BF-DD09-1504848DE51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4000" y="6087600"/>
            <a:ext cx="1803740" cy="902872"/>
          </a:xfrm>
          <a:prstGeom prst="rect">
            <a:avLst/>
          </a:prstGeom>
        </p:spPr>
      </p:pic>
      <p:sp>
        <p:nvSpPr>
          <p:cNvPr id="3" name="Tijdelijke aanduiding voor afbeelding 2">
            <a:extLst>
              <a:ext uri="{FF2B5EF4-FFF2-40B4-BE49-F238E27FC236}">
                <a16:creationId xmlns:a16="http://schemas.microsoft.com/office/drawing/2014/main" id="{73230C61-0BF5-4893-614C-0D88A77F5329}"/>
              </a:ext>
            </a:extLst>
          </p:cNvPr>
          <p:cNvSpPr>
            <a:spLocks noGrp="1"/>
          </p:cNvSpPr>
          <p:nvPr>
            <p:ph type="pic" idx="10"/>
          </p:nvPr>
        </p:nvSpPr>
        <p:spPr>
          <a:xfrm>
            <a:off x="6172202" y="0"/>
            <a:ext cx="6019800"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Tree>
    <p:extLst>
      <p:ext uri="{BB962C8B-B14F-4D97-AF65-F5344CB8AC3E}">
        <p14:creationId xmlns:p14="http://schemas.microsoft.com/office/powerpoint/2010/main" val="30305912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ote Tekst_lichtdonker">
    <p:bg>
      <p:bgPr>
        <a:solidFill>
          <a:srgbClr val="0A565E"/>
        </a:solidFill>
        <a:effectLst/>
      </p:bgPr>
    </p:bg>
    <p:spTree>
      <p:nvGrpSpPr>
        <p:cNvPr id="1" name=""/>
        <p:cNvGrpSpPr/>
        <p:nvPr/>
      </p:nvGrpSpPr>
      <p:grpSpPr>
        <a:xfrm>
          <a:off x="0" y="0"/>
          <a:ext cx="0" cy="0"/>
          <a:chOff x="0" y="0"/>
          <a:chExt cx="0" cy="0"/>
        </a:xfrm>
      </p:grpSpPr>
      <p:sp>
        <p:nvSpPr>
          <p:cNvPr id="6" name="Rechthoek 5">
            <a:extLst>
              <a:ext uri="{FF2B5EF4-FFF2-40B4-BE49-F238E27FC236}">
                <a16:creationId xmlns:a16="http://schemas.microsoft.com/office/drawing/2014/main" id="{7B425C46-91F4-78C5-7DAE-573FB38BB1DB}"/>
              </a:ext>
            </a:extLst>
          </p:cNvPr>
          <p:cNvSpPr/>
          <p:nvPr userDrawn="1"/>
        </p:nvSpPr>
        <p:spPr>
          <a:xfrm>
            <a:off x="6172201" y="0"/>
            <a:ext cx="6019800" cy="6858000"/>
          </a:xfrm>
          <a:prstGeom prst="rect">
            <a:avLst/>
          </a:prstGeom>
          <a:solidFill>
            <a:srgbClr val="F4FBF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a:extLst>
              <a:ext uri="{FF2B5EF4-FFF2-40B4-BE49-F238E27FC236}">
                <a16:creationId xmlns:a16="http://schemas.microsoft.com/office/drawing/2014/main" id="{FD82AF60-BABE-5192-E788-1BF9BF24F478}"/>
              </a:ext>
            </a:extLst>
          </p:cNvPr>
          <p:cNvSpPr>
            <a:spLocks noGrp="1"/>
          </p:cNvSpPr>
          <p:nvPr>
            <p:ph type="title" hasCustomPrompt="1"/>
          </p:nvPr>
        </p:nvSpPr>
        <p:spPr>
          <a:xfrm>
            <a:off x="838200" y="365125"/>
            <a:ext cx="5181600" cy="5651114"/>
          </a:xfrm>
        </p:spPr>
        <p:txBody>
          <a:bodyPr anchor="t"/>
          <a:lstStyle>
            <a:lvl1pPr>
              <a:defRPr>
                <a:solidFill>
                  <a:srgbClr val="F4FBF4"/>
                </a:solidFill>
              </a:defRPr>
            </a:lvl1pPr>
          </a:lstStyle>
          <a:p>
            <a:r>
              <a:rPr lang="nl-NL"/>
              <a:t>Ruimte voor een quote of statement</a:t>
            </a:r>
          </a:p>
        </p:txBody>
      </p:sp>
      <p:sp>
        <p:nvSpPr>
          <p:cNvPr id="4" name="Tijdelijke aanduiding voor inhoud 3">
            <a:extLst>
              <a:ext uri="{FF2B5EF4-FFF2-40B4-BE49-F238E27FC236}">
                <a16:creationId xmlns:a16="http://schemas.microsoft.com/office/drawing/2014/main" id="{3F79C547-A047-0420-EEB2-CDF489F4FAF2}"/>
              </a:ext>
            </a:extLst>
          </p:cNvPr>
          <p:cNvSpPr>
            <a:spLocks noGrp="1"/>
          </p:cNvSpPr>
          <p:nvPr>
            <p:ph sz="half" idx="2" hasCustomPrompt="1"/>
          </p:nvPr>
        </p:nvSpPr>
        <p:spPr>
          <a:xfrm>
            <a:off x="6567054" y="365125"/>
            <a:ext cx="4786745" cy="5651114"/>
          </a:xfrm>
          <a:solidFill>
            <a:srgbClr val="F4FBF4"/>
          </a:solidFill>
        </p:spPr>
        <p:txBody>
          <a:bodyPr>
            <a:normAutofit/>
          </a:bodyPr>
          <a:lstStyle>
            <a:lvl1pPr marL="0" indent="0">
              <a:buNone/>
              <a:defRPr sz="2400">
                <a:solidFill>
                  <a:srgbClr val="0A565E"/>
                </a:solidFill>
              </a:defRPr>
            </a:lvl1pPr>
          </a:lstStyle>
          <a:p>
            <a:pPr lvl="0"/>
            <a:r>
              <a:rPr lang="nl-NL"/>
              <a:t>Lopende tekst</a:t>
            </a:r>
          </a:p>
        </p:txBody>
      </p:sp>
      <p:pic>
        <p:nvPicPr>
          <p:cNvPr id="5" name="Afbeelding 4" descr="Afbeelding met Lettertype, Graphics, schermopname, grafische vormgeving&#10;&#10;Automatisch gegenereerde beschrijving">
            <a:extLst>
              <a:ext uri="{FF2B5EF4-FFF2-40B4-BE49-F238E27FC236}">
                <a16:creationId xmlns:a16="http://schemas.microsoft.com/office/drawing/2014/main" id="{417D17FF-835C-21BF-DD09-1504848DE51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4000" y="6087600"/>
            <a:ext cx="1803740" cy="902872"/>
          </a:xfrm>
          <a:prstGeom prst="rect">
            <a:avLst/>
          </a:prstGeom>
        </p:spPr>
      </p:pic>
      <p:sp>
        <p:nvSpPr>
          <p:cNvPr id="3" name="Tijdelijke aanduiding voor dianummer 6">
            <a:extLst>
              <a:ext uri="{FF2B5EF4-FFF2-40B4-BE49-F238E27FC236}">
                <a16:creationId xmlns:a16="http://schemas.microsoft.com/office/drawing/2014/main" id="{6715144D-9DAF-62FA-F8A3-301C72FFC562}"/>
              </a:ext>
            </a:extLst>
          </p:cNvPr>
          <p:cNvSpPr>
            <a:spLocks noGrp="1"/>
          </p:cNvSpPr>
          <p:nvPr>
            <p:ph type="sldNum" sz="quarter" idx="12"/>
          </p:nvPr>
        </p:nvSpPr>
        <p:spPr>
          <a:xfrm>
            <a:off x="8610600" y="6356350"/>
            <a:ext cx="2743200" cy="365125"/>
          </a:xfrm>
        </p:spPr>
        <p:txBody>
          <a:bodyPr/>
          <a:lstStyle/>
          <a:p>
            <a:fld id="{CF4332CE-D0D9-415E-BB39-383223772D92}" type="slidenum">
              <a:rPr lang="nl-NL" smtClean="0"/>
              <a:t>‹#›</a:t>
            </a:fld>
            <a:endParaRPr lang="nl-NL"/>
          </a:p>
        </p:txBody>
      </p:sp>
    </p:spTree>
    <p:extLst>
      <p:ext uri="{BB962C8B-B14F-4D97-AF65-F5344CB8AC3E}">
        <p14:creationId xmlns:p14="http://schemas.microsoft.com/office/powerpoint/2010/main" val="27289275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Hoofdstuktitel_donker">
    <p:bg>
      <p:bgPr>
        <a:solidFill>
          <a:srgbClr val="0A565E"/>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3D3D66-9C6E-E3ED-C13B-4C74BB49D8E4}"/>
              </a:ext>
            </a:extLst>
          </p:cNvPr>
          <p:cNvSpPr>
            <a:spLocks noGrp="1"/>
          </p:cNvSpPr>
          <p:nvPr>
            <p:ph type="title" hasCustomPrompt="1"/>
          </p:nvPr>
        </p:nvSpPr>
        <p:spPr>
          <a:xfrm>
            <a:off x="598056" y="463731"/>
            <a:ext cx="10515600" cy="2840334"/>
          </a:xfrm>
        </p:spPr>
        <p:txBody>
          <a:bodyPr anchor="t">
            <a:normAutofit/>
          </a:bodyPr>
          <a:lstStyle>
            <a:lvl1pPr>
              <a:defRPr sz="4400">
                <a:solidFill>
                  <a:srgbClr val="F4FBF4"/>
                </a:solidFill>
              </a:defRPr>
            </a:lvl1pPr>
          </a:lstStyle>
          <a:p>
            <a:r>
              <a:rPr lang="nl-NL"/>
              <a:t>Hoofdstuktitel</a:t>
            </a:r>
          </a:p>
        </p:txBody>
      </p:sp>
      <p:pic>
        <p:nvPicPr>
          <p:cNvPr id="7" name="Afbeelding 6" descr="Afbeelding met Lettertype, Graphics, schermopname, grafische vormgeving&#10;&#10;Automatisch gegenereerde beschrijving">
            <a:extLst>
              <a:ext uri="{FF2B5EF4-FFF2-40B4-BE49-F238E27FC236}">
                <a16:creationId xmlns:a16="http://schemas.microsoft.com/office/drawing/2014/main" id="{FB08D771-AA6E-FBEE-8DE3-AFAEF14AF60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4000" y="6087600"/>
            <a:ext cx="1803740" cy="902872"/>
          </a:xfrm>
          <a:prstGeom prst="rect">
            <a:avLst/>
          </a:prstGeom>
        </p:spPr>
      </p:pic>
      <p:pic>
        <p:nvPicPr>
          <p:cNvPr id="9" name="Afbeelding 8" descr="Afbeelding met Graphics, creativiteit&#10;&#10;Automatisch gegenereerde beschrijving">
            <a:extLst>
              <a:ext uri="{FF2B5EF4-FFF2-40B4-BE49-F238E27FC236}">
                <a16:creationId xmlns:a16="http://schemas.microsoft.com/office/drawing/2014/main" id="{DFBB5442-D295-A513-F597-24C06F017B5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336145" y="-340228"/>
            <a:ext cx="6936510" cy="9818696"/>
          </a:xfrm>
          <a:prstGeom prst="rect">
            <a:avLst/>
          </a:prstGeom>
        </p:spPr>
      </p:pic>
    </p:spTree>
    <p:extLst>
      <p:ext uri="{BB962C8B-B14F-4D97-AF65-F5344CB8AC3E}">
        <p14:creationId xmlns:p14="http://schemas.microsoft.com/office/powerpoint/2010/main" val="16441785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eldia_donker">
    <p:bg>
      <p:bgPr>
        <a:solidFill>
          <a:srgbClr val="0A565E"/>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3E4231B-5D58-7791-ED99-8C20C5D27276}"/>
              </a:ext>
            </a:extLst>
          </p:cNvPr>
          <p:cNvSpPr>
            <a:spLocks noGrp="1"/>
          </p:cNvSpPr>
          <p:nvPr>
            <p:ph type="ctrTitle" hasCustomPrompt="1"/>
          </p:nvPr>
        </p:nvSpPr>
        <p:spPr>
          <a:xfrm>
            <a:off x="622663" y="2076993"/>
            <a:ext cx="9144000" cy="1459095"/>
          </a:xfrm>
        </p:spPr>
        <p:txBody>
          <a:bodyPr anchor="b"/>
          <a:lstStyle>
            <a:lvl1pPr algn="l">
              <a:defRPr sz="6000">
                <a:solidFill>
                  <a:schemeClr val="bg1"/>
                </a:solidFill>
                <a:latin typeface="Silka Medium" panose="00000600000000000000" pitchFamily="50" charset="0"/>
              </a:defRPr>
            </a:lvl1pPr>
          </a:lstStyle>
          <a:p>
            <a:r>
              <a:rPr lang="nl-NL"/>
              <a:t>Titel</a:t>
            </a:r>
          </a:p>
        </p:txBody>
      </p:sp>
      <p:sp>
        <p:nvSpPr>
          <p:cNvPr id="3" name="Ondertitel 2">
            <a:extLst>
              <a:ext uri="{FF2B5EF4-FFF2-40B4-BE49-F238E27FC236}">
                <a16:creationId xmlns:a16="http://schemas.microsoft.com/office/drawing/2014/main" id="{A0912541-B6F7-A63D-7EAE-15695891282C}"/>
              </a:ext>
            </a:extLst>
          </p:cNvPr>
          <p:cNvSpPr>
            <a:spLocks noGrp="1"/>
          </p:cNvSpPr>
          <p:nvPr>
            <p:ph type="subTitle" idx="1" hasCustomPrompt="1"/>
          </p:nvPr>
        </p:nvSpPr>
        <p:spPr>
          <a:xfrm>
            <a:off x="622663" y="3668399"/>
            <a:ext cx="9144000" cy="1655762"/>
          </a:xfrm>
        </p:spPr>
        <p:txBody>
          <a:bodyPr/>
          <a:lstStyle>
            <a:lvl1pPr marL="0" indent="0" algn="l">
              <a:buNone/>
              <a:defRPr sz="2400">
                <a:solidFill>
                  <a:schemeClr val="bg1"/>
                </a:solidFill>
                <a:latin typeface="Silka" panose="00000500000000000000"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Ondertitel</a:t>
            </a:r>
          </a:p>
        </p:txBody>
      </p:sp>
      <p:pic>
        <p:nvPicPr>
          <p:cNvPr id="12" name="Afbeelding 11" descr="Afbeelding met Lettertype, Graphics, schermopname, grafische vormgeving&#10;&#10;Automatisch gegenereerde beschrijving">
            <a:extLst>
              <a:ext uri="{FF2B5EF4-FFF2-40B4-BE49-F238E27FC236}">
                <a16:creationId xmlns:a16="http://schemas.microsoft.com/office/drawing/2014/main" id="{819C4667-084C-273B-7E93-7808DEB886E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1424" y="150223"/>
            <a:ext cx="3122443" cy="1562956"/>
          </a:xfrm>
          <a:prstGeom prst="rect">
            <a:avLst/>
          </a:prstGeom>
        </p:spPr>
      </p:pic>
      <p:pic>
        <p:nvPicPr>
          <p:cNvPr id="7" name="Afbeelding 6" descr="Afbeelding met Graphics, creativiteit&#10;&#10;Automatisch gegenereerde beschrijving">
            <a:extLst>
              <a:ext uri="{FF2B5EF4-FFF2-40B4-BE49-F238E27FC236}">
                <a16:creationId xmlns:a16="http://schemas.microsoft.com/office/drawing/2014/main" id="{C813CFB1-2FBD-38DE-8664-1DB4D4D07CF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117200" y="2505600"/>
            <a:ext cx="4844898" cy="6858000"/>
          </a:xfrm>
          <a:prstGeom prst="rect">
            <a:avLst/>
          </a:prstGeom>
        </p:spPr>
      </p:pic>
    </p:spTree>
    <p:extLst>
      <p:ext uri="{BB962C8B-B14F-4D97-AF65-F5344CB8AC3E}">
        <p14:creationId xmlns:p14="http://schemas.microsoft.com/office/powerpoint/2010/main" val="34165072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Hoofdstuktitel_masker">
    <p:bg>
      <p:bgPr>
        <a:solidFill>
          <a:srgbClr val="0A565E"/>
        </a:solidFill>
        <a:effectLst/>
      </p:bgPr>
    </p:bg>
    <p:spTree>
      <p:nvGrpSpPr>
        <p:cNvPr id="1" name=""/>
        <p:cNvGrpSpPr/>
        <p:nvPr/>
      </p:nvGrpSpPr>
      <p:grpSpPr>
        <a:xfrm>
          <a:off x="0" y="0"/>
          <a:ext cx="0" cy="0"/>
          <a:chOff x="0" y="0"/>
          <a:chExt cx="0" cy="0"/>
        </a:xfrm>
      </p:grpSpPr>
      <p:pic>
        <p:nvPicPr>
          <p:cNvPr id="7" name="Afbeelding 6" descr="Afbeelding met Lettertype, Graphics, schermopname, grafische vormgeving&#10;&#10;Automatisch gegenereerde beschrijving">
            <a:extLst>
              <a:ext uri="{FF2B5EF4-FFF2-40B4-BE49-F238E27FC236}">
                <a16:creationId xmlns:a16="http://schemas.microsoft.com/office/drawing/2014/main" id="{FB08D771-AA6E-FBEE-8DE3-AFAEF14AF60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4000" y="6087600"/>
            <a:ext cx="1803740" cy="902872"/>
          </a:xfrm>
          <a:prstGeom prst="rect">
            <a:avLst/>
          </a:prstGeom>
        </p:spPr>
      </p:pic>
      <p:sp>
        <p:nvSpPr>
          <p:cNvPr id="3" name="Titel 1">
            <a:extLst>
              <a:ext uri="{FF2B5EF4-FFF2-40B4-BE49-F238E27FC236}">
                <a16:creationId xmlns:a16="http://schemas.microsoft.com/office/drawing/2014/main" id="{C0FC6114-4644-88E1-8B88-93BDB487614B}"/>
              </a:ext>
            </a:extLst>
          </p:cNvPr>
          <p:cNvSpPr>
            <a:spLocks noGrp="1"/>
          </p:cNvSpPr>
          <p:nvPr>
            <p:ph type="title" hasCustomPrompt="1"/>
          </p:nvPr>
        </p:nvSpPr>
        <p:spPr>
          <a:xfrm>
            <a:off x="598056" y="463731"/>
            <a:ext cx="10515600" cy="2840334"/>
          </a:xfrm>
        </p:spPr>
        <p:txBody>
          <a:bodyPr anchor="t">
            <a:normAutofit/>
          </a:bodyPr>
          <a:lstStyle>
            <a:lvl1pPr>
              <a:defRPr sz="4400">
                <a:solidFill>
                  <a:srgbClr val="F4FBF4"/>
                </a:solidFill>
              </a:defRPr>
            </a:lvl1pPr>
          </a:lstStyle>
          <a:p>
            <a:r>
              <a:rPr lang="nl-NL"/>
              <a:t>Hoofdstuktitel</a:t>
            </a:r>
            <a:br>
              <a:rPr lang="nl-NL"/>
            </a:br>
            <a:r>
              <a:rPr lang="nl-NL"/>
              <a:t>met masker</a:t>
            </a:r>
          </a:p>
        </p:txBody>
      </p:sp>
    </p:spTree>
    <p:extLst>
      <p:ext uri="{BB962C8B-B14F-4D97-AF65-F5344CB8AC3E}">
        <p14:creationId xmlns:p14="http://schemas.microsoft.com/office/powerpoint/2010/main" val="9003565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Hoofdstuktitel_licht">
    <p:bg>
      <p:bgPr>
        <a:solidFill>
          <a:srgbClr val="F4FBF4"/>
        </a:solidFill>
        <a:effectLst/>
      </p:bgPr>
    </p:bg>
    <p:spTree>
      <p:nvGrpSpPr>
        <p:cNvPr id="1" name=""/>
        <p:cNvGrpSpPr/>
        <p:nvPr/>
      </p:nvGrpSpPr>
      <p:grpSpPr>
        <a:xfrm>
          <a:off x="0" y="0"/>
          <a:ext cx="0" cy="0"/>
          <a:chOff x="0" y="0"/>
          <a:chExt cx="0" cy="0"/>
        </a:xfrm>
      </p:grpSpPr>
      <p:pic>
        <p:nvPicPr>
          <p:cNvPr id="3" name="Afbeelding 2" descr="Afbeelding met Graphics, schermopname, Lettertype, ontwerp&#10;&#10;Automatisch gegenereerde beschrijving">
            <a:extLst>
              <a:ext uri="{FF2B5EF4-FFF2-40B4-BE49-F238E27FC236}">
                <a16:creationId xmlns:a16="http://schemas.microsoft.com/office/drawing/2014/main" id="{377CDF4F-2560-8B06-0019-5E08D867405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2962" y="6087476"/>
            <a:ext cx="1803740" cy="902872"/>
          </a:xfrm>
          <a:prstGeom prst="rect">
            <a:avLst/>
          </a:prstGeom>
        </p:spPr>
      </p:pic>
      <p:pic>
        <p:nvPicPr>
          <p:cNvPr id="5" name="Afbeelding 4" descr="Afbeelding met Graphics, cirkel, creativiteit&#10;&#10;Automatisch gegenereerde beschrijving">
            <a:extLst>
              <a:ext uri="{FF2B5EF4-FFF2-40B4-BE49-F238E27FC236}">
                <a16:creationId xmlns:a16="http://schemas.microsoft.com/office/drawing/2014/main" id="{883E49E9-183E-D456-96A8-DD48A93A1C8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336000" y="-342000"/>
            <a:ext cx="6935453" cy="9817200"/>
          </a:xfrm>
          <a:prstGeom prst="rect">
            <a:avLst/>
          </a:prstGeom>
        </p:spPr>
      </p:pic>
      <p:sp>
        <p:nvSpPr>
          <p:cNvPr id="4" name="Titel 1">
            <a:extLst>
              <a:ext uri="{FF2B5EF4-FFF2-40B4-BE49-F238E27FC236}">
                <a16:creationId xmlns:a16="http://schemas.microsoft.com/office/drawing/2014/main" id="{CAC97706-9D0A-4D2E-973D-AE69457A46EB}"/>
              </a:ext>
            </a:extLst>
          </p:cNvPr>
          <p:cNvSpPr>
            <a:spLocks noGrp="1"/>
          </p:cNvSpPr>
          <p:nvPr>
            <p:ph type="title" hasCustomPrompt="1"/>
          </p:nvPr>
        </p:nvSpPr>
        <p:spPr>
          <a:xfrm>
            <a:off x="598056" y="463731"/>
            <a:ext cx="10515600" cy="2840334"/>
          </a:xfrm>
        </p:spPr>
        <p:txBody>
          <a:bodyPr anchor="t">
            <a:normAutofit/>
          </a:bodyPr>
          <a:lstStyle>
            <a:lvl1pPr>
              <a:defRPr sz="4400">
                <a:solidFill>
                  <a:srgbClr val="0A565E"/>
                </a:solidFill>
              </a:defRPr>
            </a:lvl1pPr>
          </a:lstStyle>
          <a:p>
            <a:r>
              <a:rPr lang="nl-NL"/>
              <a:t>Hoofdstuktitel</a:t>
            </a:r>
          </a:p>
        </p:txBody>
      </p:sp>
    </p:spTree>
    <p:extLst>
      <p:ext uri="{BB962C8B-B14F-4D97-AF65-F5344CB8AC3E}">
        <p14:creationId xmlns:p14="http://schemas.microsoft.com/office/powerpoint/2010/main" val="7261076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Afsluiting_donker">
    <p:bg>
      <p:bgPr>
        <a:solidFill>
          <a:srgbClr val="0A565E"/>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3D3D66-9C6E-E3ED-C13B-4C74BB49D8E4}"/>
              </a:ext>
            </a:extLst>
          </p:cNvPr>
          <p:cNvSpPr>
            <a:spLocks noGrp="1"/>
          </p:cNvSpPr>
          <p:nvPr>
            <p:ph type="title" hasCustomPrompt="1"/>
          </p:nvPr>
        </p:nvSpPr>
        <p:spPr>
          <a:xfrm>
            <a:off x="591705" y="3548280"/>
            <a:ext cx="10515600" cy="2326047"/>
          </a:xfrm>
        </p:spPr>
        <p:txBody>
          <a:bodyPr anchor="b">
            <a:normAutofit/>
          </a:bodyPr>
          <a:lstStyle>
            <a:lvl1pPr>
              <a:defRPr sz="4400">
                <a:solidFill>
                  <a:srgbClr val="F4FBF4"/>
                </a:solidFill>
              </a:defRPr>
            </a:lvl1pPr>
          </a:lstStyle>
          <a:p>
            <a:r>
              <a:rPr lang="nl-NL"/>
              <a:t>Afsluitend statement</a:t>
            </a:r>
          </a:p>
        </p:txBody>
      </p:sp>
      <p:pic>
        <p:nvPicPr>
          <p:cNvPr id="4" name="Afbeelding 3" descr="Afbeelding met Graphics, creativiteit&#10;&#10;Automatisch gegenereerde beschrijving">
            <a:extLst>
              <a:ext uri="{FF2B5EF4-FFF2-40B4-BE49-F238E27FC236}">
                <a16:creationId xmlns:a16="http://schemas.microsoft.com/office/drawing/2014/main" id="{A6BEDF30-25F5-A3C5-032D-55B10287E67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21183" y="369456"/>
            <a:ext cx="972243" cy="1376218"/>
          </a:xfrm>
          <a:prstGeom prst="rect">
            <a:avLst/>
          </a:prstGeom>
        </p:spPr>
      </p:pic>
    </p:spTree>
    <p:extLst>
      <p:ext uri="{BB962C8B-B14F-4D97-AF65-F5344CB8AC3E}">
        <p14:creationId xmlns:p14="http://schemas.microsoft.com/office/powerpoint/2010/main" val="3515632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Afsluiting_verloop">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5" name="Afbeelding 4" descr="Afbeelding met creativiteit&#10;&#10;Beschrijving automatisch gegenereerd met lage betrouwbaarheid">
            <a:extLst>
              <a:ext uri="{FF2B5EF4-FFF2-40B4-BE49-F238E27FC236}">
                <a16:creationId xmlns:a16="http://schemas.microsoft.com/office/drawing/2014/main" id="{630F5271-7F7A-85CE-DE67-B419393FCF3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620000" y="370800"/>
            <a:ext cx="971523" cy="1375200"/>
          </a:xfrm>
          <a:prstGeom prst="rect">
            <a:avLst/>
          </a:prstGeom>
        </p:spPr>
      </p:pic>
      <p:sp>
        <p:nvSpPr>
          <p:cNvPr id="6" name="Titel 1">
            <a:extLst>
              <a:ext uri="{FF2B5EF4-FFF2-40B4-BE49-F238E27FC236}">
                <a16:creationId xmlns:a16="http://schemas.microsoft.com/office/drawing/2014/main" id="{CD57332F-E167-EF22-A0D1-8242F1D0E771}"/>
              </a:ext>
            </a:extLst>
          </p:cNvPr>
          <p:cNvSpPr>
            <a:spLocks noGrp="1"/>
          </p:cNvSpPr>
          <p:nvPr>
            <p:ph type="title" hasCustomPrompt="1"/>
          </p:nvPr>
        </p:nvSpPr>
        <p:spPr>
          <a:xfrm>
            <a:off x="591705" y="3548280"/>
            <a:ext cx="10515600" cy="2326047"/>
          </a:xfrm>
        </p:spPr>
        <p:txBody>
          <a:bodyPr anchor="b">
            <a:normAutofit/>
          </a:bodyPr>
          <a:lstStyle>
            <a:lvl1pPr>
              <a:defRPr sz="4400">
                <a:solidFill>
                  <a:srgbClr val="F4FBF4"/>
                </a:solidFill>
              </a:defRPr>
            </a:lvl1pPr>
          </a:lstStyle>
          <a:p>
            <a:r>
              <a:rPr lang="nl-NL"/>
              <a:t>Afsluitend statement</a:t>
            </a:r>
          </a:p>
        </p:txBody>
      </p:sp>
    </p:spTree>
    <p:extLst>
      <p:ext uri="{BB962C8B-B14F-4D97-AF65-F5344CB8AC3E}">
        <p14:creationId xmlns:p14="http://schemas.microsoft.com/office/powerpoint/2010/main" val="36225654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eldia_met masker">
    <p:bg>
      <p:bgPr>
        <a:solidFill>
          <a:srgbClr val="0A565E"/>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3E4231B-5D58-7791-ED99-8C20C5D27276}"/>
              </a:ext>
            </a:extLst>
          </p:cNvPr>
          <p:cNvSpPr>
            <a:spLocks noGrp="1"/>
          </p:cNvSpPr>
          <p:nvPr>
            <p:ph type="ctrTitle" hasCustomPrompt="1"/>
          </p:nvPr>
        </p:nvSpPr>
        <p:spPr>
          <a:xfrm>
            <a:off x="622663" y="2076993"/>
            <a:ext cx="9144000" cy="1459095"/>
          </a:xfrm>
        </p:spPr>
        <p:txBody>
          <a:bodyPr anchor="b"/>
          <a:lstStyle>
            <a:lvl1pPr algn="l">
              <a:defRPr sz="6000">
                <a:solidFill>
                  <a:schemeClr val="bg1"/>
                </a:solidFill>
                <a:latin typeface="Silka Medium" panose="00000600000000000000" pitchFamily="50" charset="0"/>
              </a:defRPr>
            </a:lvl1pPr>
          </a:lstStyle>
          <a:p>
            <a:r>
              <a:rPr lang="nl-NL"/>
              <a:t>Titel – met masker</a:t>
            </a:r>
          </a:p>
        </p:txBody>
      </p:sp>
      <p:sp>
        <p:nvSpPr>
          <p:cNvPr id="3" name="Ondertitel 2">
            <a:extLst>
              <a:ext uri="{FF2B5EF4-FFF2-40B4-BE49-F238E27FC236}">
                <a16:creationId xmlns:a16="http://schemas.microsoft.com/office/drawing/2014/main" id="{A0912541-B6F7-A63D-7EAE-15695891282C}"/>
              </a:ext>
            </a:extLst>
          </p:cNvPr>
          <p:cNvSpPr>
            <a:spLocks noGrp="1"/>
          </p:cNvSpPr>
          <p:nvPr>
            <p:ph type="subTitle" idx="1" hasCustomPrompt="1"/>
          </p:nvPr>
        </p:nvSpPr>
        <p:spPr>
          <a:xfrm>
            <a:off x="622663" y="3668399"/>
            <a:ext cx="9144000" cy="1655762"/>
          </a:xfrm>
        </p:spPr>
        <p:txBody>
          <a:bodyPr/>
          <a:lstStyle>
            <a:lvl1pPr marL="0" indent="0" algn="l">
              <a:buNone/>
              <a:defRPr sz="2400">
                <a:solidFill>
                  <a:schemeClr val="bg1"/>
                </a:solidFill>
                <a:latin typeface="Silka" panose="00000500000000000000"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Ondertitel</a:t>
            </a:r>
          </a:p>
        </p:txBody>
      </p:sp>
      <p:pic>
        <p:nvPicPr>
          <p:cNvPr id="12" name="Afbeelding 11" descr="Afbeelding met Lettertype, Graphics, schermopname, grafische vormgeving&#10;&#10;Automatisch gegenereerde beschrijving">
            <a:extLst>
              <a:ext uri="{FF2B5EF4-FFF2-40B4-BE49-F238E27FC236}">
                <a16:creationId xmlns:a16="http://schemas.microsoft.com/office/drawing/2014/main" id="{819C4667-084C-273B-7E93-7808DEB886E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1424" y="150223"/>
            <a:ext cx="3122443" cy="1562956"/>
          </a:xfrm>
          <a:prstGeom prst="rect">
            <a:avLst/>
          </a:prstGeom>
        </p:spPr>
      </p:pic>
    </p:spTree>
    <p:extLst>
      <p:ext uri="{BB962C8B-B14F-4D97-AF65-F5344CB8AC3E}">
        <p14:creationId xmlns:p14="http://schemas.microsoft.com/office/powerpoint/2010/main" val="32741050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ekst_licht">
    <p:bg>
      <p:bgPr>
        <a:solidFill>
          <a:srgbClr val="F4FBF4"/>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5918B0-1838-2523-A6C2-3116BE7931FC}"/>
              </a:ext>
            </a:extLst>
          </p:cNvPr>
          <p:cNvSpPr>
            <a:spLocks noGrp="1"/>
          </p:cNvSpPr>
          <p:nvPr>
            <p:ph type="title" hasCustomPrompt="1"/>
          </p:nvPr>
        </p:nvSpPr>
        <p:spPr/>
        <p:txBody>
          <a:bodyPr/>
          <a:lstStyle>
            <a:lvl1pPr>
              <a:defRPr>
                <a:solidFill>
                  <a:srgbClr val="0A565E"/>
                </a:solidFill>
                <a:latin typeface="Silka SemiBold" panose="00000700000000000000" pitchFamily="50" charset="0"/>
              </a:defRPr>
            </a:lvl1pPr>
          </a:lstStyle>
          <a:p>
            <a:r>
              <a:rPr lang="nl-NL"/>
              <a:t>Paginatitel</a:t>
            </a:r>
          </a:p>
        </p:txBody>
      </p:sp>
      <p:sp>
        <p:nvSpPr>
          <p:cNvPr id="3" name="Tijdelijke aanduiding voor inhoud 2">
            <a:extLst>
              <a:ext uri="{FF2B5EF4-FFF2-40B4-BE49-F238E27FC236}">
                <a16:creationId xmlns:a16="http://schemas.microsoft.com/office/drawing/2014/main" id="{D0D456D3-E016-8BB2-DEA8-0698338A850E}"/>
              </a:ext>
            </a:extLst>
          </p:cNvPr>
          <p:cNvSpPr>
            <a:spLocks noGrp="1"/>
          </p:cNvSpPr>
          <p:nvPr>
            <p:ph idx="1" hasCustomPrompt="1"/>
          </p:nvPr>
        </p:nvSpPr>
        <p:spPr/>
        <p:txBody>
          <a:bodyPr/>
          <a:lstStyle>
            <a:lvl1pPr marL="0" indent="0">
              <a:buNone/>
              <a:defRPr>
                <a:solidFill>
                  <a:srgbClr val="0A565E"/>
                </a:solidFill>
                <a:latin typeface="Silka" panose="00000500000000000000" pitchFamily="50" charset="0"/>
              </a:defRPr>
            </a:lvl1pPr>
            <a:lvl2pPr marL="457200" indent="0">
              <a:buFont typeface="Courier New" panose="02070309020205020404" pitchFamily="49" charset="0"/>
              <a:buNone/>
              <a:defRPr>
                <a:solidFill>
                  <a:srgbClr val="0A565E"/>
                </a:solidFill>
                <a:latin typeface="Silka" panose="00000500000000000000" pitchFamily="50" charset="0"/>
              </a:defRPr>
            </a:lvl2pPr>
            <a:lvl3pPr marL="914400" indent="0">
              <a:buFont typeface="Wingdings" panose="05000000000000000000" pitchFamily="2" charset="2"/>
              <a:buNone/>
              <a:defRPr>
                <a:solidFill>
                  <a:srgbClr val="0A565E"/>
                </a:solidFill>
                <a:latin typeface="Silka" panose="00000500000000000000" pitchFamily="50" charset="0"/>
              </a:defRPr>
            </a:lvl3pPr>
            <a:lvl4pPr>
              <a:defRPr>
                <a:solidFill>
                  <a:srgbClr val="0A565E"/>
                </a:solidFill>
                <a:latin typeface="Silka" panose="00000500000000000000" pitchFamily="50" charset="0"/>
              </a:defRPr>
            </a:lvl4pPr>
            <a:lvl5pPr>
              <a:defRPr>
                <a:solidFill>
                  <a:srgbClr val="0A565E"/>
                </a:solidFill>
                <a:latin typeface="Silka" panose="00000500000000000000" pitchFamily="50" charset="0"/>
              </a:defRPr>
            </a:lvl5pPr>
          </a:lstStyle>
          <a:p>
            <a:pPr lvl="0"/>
            <a:r>
              <a:rPr lang="nl-NL"/>
              <a:t>Lopende tekst</a:t>
            </a:r>
          </a:p>
        </p:txBody>
      </p:sp>
      <p:sp>
        <p:nvSpPr>
          <p:cNvPr id="6" name="Tijdelijke aanduiding voor dianummer 5">
            <a:extLst>
              <a:ext uri="{FF2B5EF4-FFF2-40B4-BE49-F238E27FC236}">
                <a16:creationId xmlns:a16="http://schemas.microsoft.com/office/drawing/2014/main" id="{1A067E3C-496F-E8D6-8569-D0F16DB00D18}"/>
              </a:ext>
            </a:extLst>
          </p:cNvPr>
          <p:cNvSpPr>
            <a:spLocks noGrp="1"/>
          </p:cNvSpPr>
          <p:nvPr>
            <p:ph type="sldNum" sz="quarter" idx="12"/>
          </p:nvPr>
        </p:nvSpPr>
        <p:spPr/>
        <p:txBody>
          <a:bodyPr/>
          <a:lstStyle/>
          <a:p>
            <a:fld id="{CF4332CE-D0D9-415E-BB39-383223772D92}" type="slidenum">
              <a:rPr lang="nl-NL" smtClean="0"/>
              <a:t>‹#›</a:t>
            </a:fld>
            <a:endParaRPr lang="nl-NL"/>
          </a:p>
        </p:txBody>
      </p:sp>
      <p:pic>
        <p:nvPicPr>
          <p:cNvPr id="8" name="Afbeelding 7" descr="Afbeelding met Graphics, schermopname, Lettertype, ontwerp&#10;&#10;Automatisch gegenereerde beschrijving">
            <a:extLst>
              <a:ext uri="{FF2B5EF4-FFF2-40B4-BE49-F238E27FC236}">
                <a16:creationId xmlns:a16="http://schemas.microsoft.com/office/drawing/2014/main" id="{D1C87A08-8D0D-1CEB-7FAC-F3C7BAFF1C8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2962" y="6087476"/>
            <a:ext cx="1803740" cy="902872"/>
          </a:xfrm>
          <a:prstGeom prst="rect">
            <a:avLst/>
          </a:prstGeom>
        </p:spPr>
      </p:pic>
    </p:spTree>
    <p:extLst>
      <p:ext uri="{BB962C8B-B14F-4D97-AF65-F5344CB8AC3E}">
        <p14:creationId xmlns:p14="http://schemas.microsoft.com/office/powerpoint/2010/main" val="13314892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ekst_donker">
    <p:bg>
      <p:bgPr>
        <a:solidFill>
          <a:srgbClr val="0A565E"/>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5918B0-1838-2523-A6C2-3116BE7931FC}"/>
              </a:ext>
            </a:extLst>
          </p:cNvPr>
          <p:cNvSpPr>
            <a:spLocks noGrp="1"/>
          </p:cNvSpPr>
          <p:nvPr>
            <p:ph type="title" hasCustomPrompt="1"/>
          </p:nvPr>
        </p:nvSpPr>
        <p:spPr/>
        <p:txBody>
          <a:bodyPr/>
          <a:lstStyle>
            <a:lvl1pPr>
              <a:defRPr>
                <a:solidFill>
                  <a:srgbClr val="F4FBF4"/>
                </a:solidFill>
                <a:latin typeface="Silka SemiBold" panose="00000700000000000000" pitchFamily="50" charset="0"/>
              </a:defRPr>
            </a:lvl1pPr>
          </a:lstStyle>
          <a:p>
            <a:r>
              <a:rPr lang="nl-NL"/>
              <a:t>Paginatitel</a:t>
            </a:r>
          </a:p>
        </p:txBody>
      </p:sp>
      <p:sp>
        <p:nvSpPr>
          <p:cNvPr id="3" name="Tijdelijke aanduiding voor inhoud 2">
            <a:extLst>
              <a:ext uri="{FF2B5EF4-FFF2-40B4-BE49-F238E27FC236}">
                <a16:creationId xmlns:a16="http://schemas.microsoft.com/office/drawing/2014/main" id="{D0D456D3-E016-8BB2-DEA8-0698338A850E}"/>
              </a:ext>
            </a:extLst>
          </p:cNvPr>
          <p:cNvSpPr>
            <a:spLocks noGrp="1"/>
          </p:cNvSpPr>
          <p:nvPr>
            <p:ph idx="1" hasCustomPrompt="1"/>
          </p:nvPr>
        </p:nvSpPr>
        <p:spPr/>
        <p:txBody>
          <a:bodyPr/>
          <a:lstStyle>
            <a:lvl1pPr marL="0" indent="0">
              <a:buNone/>
              <a:defRPr>
                <a:solidFill>
                  <a:srgbClr val="F4FBF4"/>
                </a:solidFill>
                <a:latin typeface="Silka" panose="00000500000000000000" pitchFamily="50" charset="0"/>
              </a:defRPr>
            </a:lvl1pPr>
            <a:lvl2pPr marL="685800" indent="-228600">
              <a:buFont typeface="Courier New" panose="02070309020205020404" pitchFamily="49" charset="0"/>
              <a:buChar char="o"/>
              <a:defRPr>
                <a:solidFill>
                  <a:srgbClr val="F4FBF4"/>
                </a:solidFill>
                <a:latin typeface="Silka" panose="00000500000000000000" pitchFamily="50" charset="0"/>
              </a:defRPr>
            </a:lvl2pPr>
            <a:lvl3pPr marL="1143000" indent="-228600">
              <a:buFont typeface="Wingdings" panose="05000000000000000000" pitchFamily="2" charset="2"/>
              <a:buChar char="§"/>
              <a:defRPr>
                <a:solidFill>
                  <a:srgbClr val="F4FBF4"/>
                </a:solidFill>
                <a:latin typeface="Silka" panose="00000500000000000000" pitchFamily="50" charset="0"/>
              </a:defRPr>
            </a:lvl3pPr>
            <a:lvl4pPr>
              <a:defRPr>
                <a:solidFill>
                  <a:srgbClr val="0A565E"/>
                </a:solidFill>
                <a:latin typeface="Silka" panose="00000500000000000000" pitchFamily="50" charset="0"/>
              </a:defRPr>
            </a:lvl4pPr>
            <a:lvl5pPr>
              <a:defRPr>
                <a:solidFill>
                  <a:srgbClr val="0A565E"/>
                </a:solidFill>
                <a:latin typeface="Silka" panose="00000500000000000000" pitchFamily="50" charset="0"/>
              </a:defRPr>
            </a:lvl5pPr>
          </a:lstStyle>
          <a:p>
            <a:pPr lvl="0"/>
            <a:r>
              <a:rPr lang="nl-NL"/>
              <a:t>Lopende tekst</a:t>
            </a:r>
          </a:p>
        </p:txBody>
      </p:sp>
      <p:sp>
        <p:nvSpPr>
          <p:cNvPr id="6" name="Tijdelijke aanduiding voor dianummer 5">
            <a:extLst>
              <a:ext uri="{FF2B5EF4-FFF2-40B4-BE49-F238E27FC236}">
                <a16:creationId xmlns:a16="http://schemas.microsoft.com/office/drawing/2014/main" id="{1A067E3C-496F-E8D6-8569-D0F16DB00D18}"/>
              </a:ext>
            </a:extLst>
          </p:cNvPr>
          <p:cNvSpPr>
            <a:spLocks noGrp="1"/>
          </p:cNvSpPr>
          <p:nvPr>
            <p:ph type="sldNum" sz="quarter" idx="12"/>
          </p:nvPr>
        </p:nvSpPr>
        <p:spPr/>
        <p:txBody>
          <a:bodyPr/>
          <a:lstStyle>
            <a:lvl1pPr>
              <a:defRPr>
                <a:solidFill>
                  <a:srgbClr val="F4FBF4"/>
                </a:solidFill>
              </a:defRPr>
            </a:lvl1pPr>
          </a:lstStyle>
          <a:p>
            <a:fld id="{CF4332CE-D0D9-415E-BB39-383223772D92}" type="slidenum">
              <a:rPr lang="nl-NL" smtClean="0"/>
              <a:pPr/>
              <a:t>‹#›</a:t>
            </a:fld>
            <a:endParaRPr lang="nl-NL"/>
          </a:p>
        </p:txBody>
      </p:sp>
      <p:pic>
        <p:nvPicPr>
          <p:cNvPr id="5" name="Afbeelding 4" descr="Afbeelding met Lettertype, Graphics, schermopname, grafische vormgeving&#10;&#10;Automatisch gegenereerde beschrijving">
            <a:extLst>
              <a:ext uri="{FF2B5EF4-FFF2-40B4-BE49-F238E27FC236}">
                <a16:creationId xmlns:a16="http://schemas.microsoft.com/office/drawing/2014/main" id="{91A7CCE4-CFA9-2207-8E2E-F26516B0488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4000" y="6087600"/>
            <a:ext cx="1803740" cy="902872"/>
          </a:xfrm>
          <a:prstGeom prst="rect">
            <a:avLst/>
          </a:prstGeom>
        </p:spPr>
      </p:pic>
    </p:spTree>
    <p:extLst>
      <p:ext uri="{BB962C8B-B14F-4D97-AF65-F5344CB8AC3E}">
        <p14:creationId xmlns:p14="http://schemas.microsoft.com/office/powerpoint/2010/main" val="28396692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ekst Opsomming_licht">
    <p:bg>
      <p:bgPr>
        <a:solidFill>
          <a:srgbClr val="F4FBF4"/>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5918B0-1838-2523-A6C2-3116BE7931FC}"/>
              </a:ext>
            </a:extLst>
          </p:cNvPr>
          <p:cNvSpPr>
            <a:spLocks noGrp="1"/>
          </p:cNvSpPr>
          <p:nvPr>
            <p:ph type="title" hasCustomPrompt="1"/>
          </p:nvPr>
        </p:nvSpPr>
        <p:spPr/>
        <p:txBody>
          <a:bodyPr/>
          <a:lstStyle>
            <a:lvl1pPr>
              <a:defRPr>
                <a:solidFill>
                  <a:srgbClr val="0A565E"/>
                </a:solidFill>
                <a:latin typeface="Silka SemiBold" panose="00000700000000000000" pitchFamily="50" charset="0"/>
              </a:defRPr>
            </a:lvl1pPr>
          </a:lstStyle>
          <a:p>
            <a:r>
              <a:rPr lang="nl-NL"/>
              <a:t>Paginatitel</a:t>
            </a:r>
          </a:p>
        </p:txBody>
      </p:sp>
      <p:sp>
        <p:nvSpPr>
          <p:cNvPr id="3" name="Tijdelijke aanduiding voor inhoud 2">
            <a:extLst>
              <a:ext uri="{FF2B5EF4-FFF2-40B4-BE49-F238E27FC236}">
                <a16:creationId xmlns:a16="http://schemas.microsoft.com/office/drawing/2014/main" id="{D0D456D3-E016-8BB2-DEA8-0698338A850E}"/>
              </a:ext>
            </a:extLst>
          </p:cNvPr>
          <p:cNvSpPr>
            <a:spLocks noGrp="1"/>
          </p:cNvSpPr>
          <p:nvPr>
            <p:ph idx="1" hasCustomPrompt="1"/>
          </p:nvPr>
        </p:nvSpPr>
        <p:spPr/>
        <p:txBody>
          <a:bodyPr/>
          <a:lstStyle>
            <a:lvl1pPr>
              <a:defRPr>
                <a:solidFill>
                  <a:srgbClr val="0A565E"/>
                </a:solidFill>
                <a:latin typeface="Silka" panose="00000500000000000000" pitchFamily="50" charset="0"/>
              </a:defRPr>
            </a:lvl1pPr>
            <a:lvl2pPr marL="685800" indent="-228600">
              <a:buFont typeface="Courier New" panose="02070309020205020404" pitchFamily="49" charset="0"/>
              <a:buChar char="o"/>
              <a:defRPr>
                <a:solidFill>
                  <a:srgbClr val="0A565E"/>
                </a:solidFill>
                <a:latin typeface="Silka" panose="00000500000000000000" pitchFamily="50" charset="0"/>
              </a:defRPr>
            </a:lvl2pPr>
            <a:lvl3pPr marL="1143000" indent="-228600">
              <a:buFont typeface="Wingdings" panose="05000000000000000000" pitchFamily="2" charset="2"/>
              <a:buChar char="§"/>
              <a:defRPr>
                <a:solidFill>
                  <a:srgbClr val="0A565E"/>
                </a:solidFill>
                <a:latin typeface="Silka" panose="00000500000000000000" pitchFamily="50" charset="0"/>
              </a:defRPr>
            </a:lvl3pPr>
            <a:lvl4pPr>
              <a:defRPr>
                <a:solidFill>
                  <a:srgbClr val="0A565E"/>
                </a:solidFill>
                <a:latin typeface="Silka" panose="00000500000000000000" pitchFamily="50" charset="0"/>
              </a:defRPr>
            </a:lvl4pPr>
            <a:lvl5pPr>
              <a:defRPr>
                <a:solidFill>
                  <a:srgbClr val="0A565E"/>
                </a:solidFill>
                <a:latin typeface="Silka" panose="00000500000000000000" pitchFamily="50" charset="0"/>
              </a:defRPr>
            </a:lvl5pPr>
          </a:lstStyle>
          <a:p>
            <a:pPr lvl="0"/>
            <a:r>
              <a:rPr lang="nl-NL"/>
              <a:t>Opsomming</a:t>
            </a:r>
          </a:p>
          <a:p>
            <a:pPr lvl="1"/>
            <a:r>
              <a:rPr lang="nl-NL"/>
              <a:t>Tweede niveau</a:t>
            </a:r>
          </a:p>
          <a:p>
            <a:pPr lvl="2"/>
            <a:r>
              <a:rPr lang="nl-NL"/>
              <a:t>Derde niveau</a:t>
            </a:r>
          </a:p>
        </p:txBody>
      </p:sp>
      <p:sp>
        <p:nvSpPr>
          <p:cNvPr id="6" name="Tijdelijke aanduiding voor dianummer 5">
            <a:extLst>
              <a:ext uri="{FF2B5EF4-FFF2-40B4-BE49-F238E27FC236}">
                <a16:creationId xmlns:a16="http://schemas.microsoft.com/office/drawing/2014/main" id="{1A067E3C-496F-E8D6-8569-D0F16DB00D18}"/>
              </a:ext>
            </a:extLst>
          </p:cNvPr>
          <p:cNvSpPr>
            <a:spLocks noGrp="1"/>
          </p:cNvSpPr>
          <p:nvPr>
            <p:ph type="sldNum" sz="quarter" idx="12"/>
          </p:nvPr>
        </p:nvSpPr>
        <p:spPr/>
        <p:txBody>
          <a:bodyPr/>
          <a:lstStyle/>
          <a:p>
            <a:fld id="{CF4332CE-D0D9-415E-BB39-383223772D92}" type="slidenum">
              <a:rPr lang="nl-NL" smtClean="0"/>
              <a:t>‹#›</a:t>
            </a:fld>
            <a:endParaRPr lang="nl-NL"/>
          </a:p>
        </p:txBody>
      </p:sp>
      <p:pic>
        <p:nvPicPr>
          <p:cNvPr id="8" name="Afbeelding 7" descr="Afbeelding met Graphics, schermopname, Lettertype, ontwerp&#10;&#10;Automatisch gegenereerde beschrijving">
            <a:extLst>
              <a:ext uri="{FF2B5EF4-FFF2-40B4-BE49-F238E27FC236}">
                <a16:creationId xmlns:a16="http://schemas.microsoft.com/office/drawing/2014/main" id="{D1C87A08-8D0D-1CEB-7FAC-F3C7BAFF1C8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2962" y="6087476"/>
            <a:ext cx="1803740" cy="902872"/>
          </a:xfrm>
          <a:prstGeom prst="rect">
            <a:avLst/>
          </a:prstGeom>
        </p:spPr>
      </p:pic>
    </p:spTree>
    <p:extLst>
      <p:ext uri="{BB962C8B-B14F-4D97-AF65-F5344CB8AC3E}">
        <p14:creationId xmlns:p14="http://schemas.microsoft.com/office/powerpoint/2010/main" val="7184785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ekst Opsomming_donker">
    <p:bg>
      <p:bgPr>
        <a:solidFill>
          <a:srgbClr val="0A565E"/>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5918B0-1838-2523-A6C2-3116BE7931FC}"/>
              </a:ext>
            </a:extLst>
          </p:cNvPr>
          <p:cNvSpPr>
            <a:spLocks noGrp="1"/>
          </p:cNvSpPr>
          <p:nvPr>
            <p:ph type="title" hasCustomPrompt="1"/>
          </p:nvPr>
        </p:nvSpPr>
        <p:spPr/>
        <p:txBody>
          <a:bodyPr/>
          <a:lstStyle>
            <a:lvl1pPr>
              <a:defRPr>
                <a:solidFill>
                  <a:srgbClr val="F4FBF4"/>
                </a:solidFill>
                <a:latin typeface="Silka SemiBold" panose="00000700000000000000" pitchFamily="50" charset="0"/>
              </a:defRPr>
            </a:lvl1pPr>
          </a:lstStyle>
          <a:p>
            <a:r>
              <a:rPr lang="nl-NL"/>
              <a:t>Paginatitel</a:t>
            </a:r>
          </a:p>
        </p:txBody>
      </p:sp>
      <p:sp>
        <p:nvSpPr>
          <p:cNvPr id="3" name="Tijdelijke aanduiding voor inhoud 2">
            <a:extLst>
              <a:ext uri="{FF2B5EF4-FFF2-40B4-BE49-F238E27FC236}">
                <a16:creationId xmlns:a16="http://schemas.microsoft.com/office/drawing/2014/main" id="{D0D456D3-E016-8BB2-DEA8-0698338A850E}"/>
              </a:ext>
            </a:extLst>
          </p:cNvPr>
          <p:cNvSpPr>
            <a:spLocks noGrp="1"/>
          </p:cNvSpPr>
          <p:nvPr>
            <p:ph idx="1" hasCustomPrompt="1"/>
          </p:nvPr>
        </p:nvSpPr>
        <p:spPr/>
        <p:txBody>
          <a:bodyPr/>
          <a:lstStyle>
            <a:lvl1pPr>
              <a:defRPr>
                <a:solidFill>
                  <a:srgbClr val="F4FBF4"/>
                </a:solidFill>
                <a:latin typeface="Silka" panose="00000500000000000000" pitchFamily="50" charset="0"/>
              </a:defRPr>
            </a:lvl1pPr>
            <a:lvl2pPr marL="685800" indent="-228600">
              <a:buFont typeface="Courier New" panose="02070309020205020404" pitchFamily="49" charset="0"/>
              <a:buChar char="o"/>
              <a:defRPr>
                <a:solidFill>
                  <a:srgbClr val="F4FBF4"/>
                </a:solidFill>
                <a:latin typeface="Silka" panose="00000500000000000000" pitchFamily="50" charset="0"/>
              </a:defRPr>
            </a:lvl2pPr>
            <a:lvl3pPr marL="1143000" indent="-228600">
              <a:buFont typeface="Wingdings" panose="05000000000000000000" pitchFamily="2" charset="2"/>
              <a:buChar char="§"/>
              <a:defRPr>
                <a:solidFill>
                  <a:srgbClr val="F4FBF4"/>
                </a:solidFill>
                <a:latin typeface="Silka" panose="00000500000000000000" pitchFamily="50" charset="0"/>
              </a:defRPr>
            </a:lvl3pPr>
            <a:lvl4pPr>
              <a:defRPr>
                <a:solidFill>
                  <a:srgbClr val="0A565E"/>
                </a:solidFill>
                <a:latin typeface="Silka" panose="00000500000000000000" pitchFamily="50" charset="0"/>
              </a:defRPr>
            </a:lvl4pPr>
            <a:lvl5pPr>
              <a:defRPr>
                <a:solidFill>
                  <a:srgbClr val="0A565E"/>
                </a:solidFill>
                <a:latin typeface="Silka" panose="00000500000000000000" pitchFamily="50" charset="0"/>
              </a:defRPr>
            </a:lvl5pPr>
          </a:lstStyle>
          <a:p>
            <a:pPr lvl="0"/>
            <a:r>
              <a:rPr lang="nl-NL"/>
              <a:t>Opsomming</a:t>
            </a:r>
          </a:p>
          <a:p>
            <a:pPr lvl="1"/>
            <a:r>
              <a:rPr lang="nl-NL"/>
              <a:t>Tweede niveau</a:t>
            </a:r>
          </a:p>
          <a:p>
            <a:pPr lvl="2"/>
            <a:r>
              <a:rPr lang="nl-NL"/>
              <a:t>Derde niveau</a:t>
            </a:r>
          </a:p>
        </p:txBody>
      </p:sp>
      <p:sp>
        <p:nvSpPr>
          <p:cNvPr id="6" name="Tijdelijke aanduiding voor dianummer 5">
            <a:extLst>
              <a:ext uri="{FF2B5EF4-FFF2-40B4-BE49-F238E27FC236}">
                <a16:creationId xmlns:a16="http://schemas.microsoft.com/office/drawing/2014/main" id="{1A067E3C-496F-E8D6-8569-D0F16DB00D18}"/>
              </a:ext>
            </a:extLst>
          </p:cNvPr>
          <p:cNvSpPr>
            <a:spLocks noGrp="1"/>
          </p:cNvSpPr>
          <p:nvPr>
            <p:ph type="sldNum" sz="quarter" idx="12"/>
          </p:nvPr>
        </p:nvSpPr>
        <p:spPr/>
        <p:txBody>
          <a:bodyPr/>
          <a:lstStyle>
            <a:lvl1pPr>
              <a:defRPr>
                <a:solidFill>
                  <a:srgbClr val="F4FBF4"/>
                </a:solidFill>
              </a:defRPr>
            </a:lvl1pPr>
          </a:lstStyle>
          <a:p>
            <a:fld id="{CF4332CE-D0D9-415E-BB39-383223772D92}" type="slidenum">
              <a:rPr lang="nl-NL" smtClean="0"/>
              <a:pPr/>
              <a:t>‹#›</a:t>
            </a:fld>
            <a:endParaRPr lang="nl-NL"/>
          </a:p>
        </p:txBody>
      </p:sp>
      <p:pic>
        <p:nvPicPr>
          <p:cNvPr id="5" name="Afbeelding 4" descr="Afbeelding met Lettertype, Graphics, schermopname, grafische vormgeving&#10;&#10;Automatisch gegenereerde beschrijving">
            <a:extLst>
              <a:ext uri="{FF2B5EF4-FFF2-40B4-BE49-F238E27FC236}">
                <a16:creationId xmlns:a16="http://schemas.microsoft.com/office/drawing/2014/main" id="{91A7CCE4-CFA9-2207-8E2E-F26516B0488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4000" y="6087600"/>
            <a:ext cx="1803740" cy="902872"/>
          </a:xfrm>
          <a:prstGeom prst="rect">
            <a:avLst/>
          </a:prstGeom>
        </p:spPr>
      </p:pic>
    </p:spTree>
    <p:extLst>
      <p:ext uri="{BB962C8B-B14F-4D97-AF65-F5344CB8AC3E}">
        <p14:creationId xmlns:p14="http://schemas.microsoft.com/office/powerpoint/2010/main" val="31901062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ekst Dubbel_licht">
    <p:bg>
      <p:bgPr>
        <a:solidFill>
          <a:srgbClr val="F4FBF4"/>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82AF60-BABE-5192-E788-1BF9BF24F478}"/>
              </a:ext>
            </a:extLst>
          </p:cNvPr>
          <p:cNvSpPr>
            <a:spLocks noGrp="1"/>
          </p:cNvSpPr>
          <p:nvPr>
            <p:ph type="title" hasCustomPrompt="1"/>
          </p:nvPr>
        </p:nvSpPr>
        <p:spPr/>
        <p:txBody>
          <a:bodyPr/>
          <a:lstStyle/>
          <a:p>
            <a:r>
              <a:rPr lang="nl-NL"/>
              <a:t>Paginatitel</a:t>
            </a:r>
          </a:p>
        </p:txBody>
      </p:sp>
      <p:sp>
        <p:nvSpPr>
          <p:cNvPr id="3" name="Tijdelijke aanduiding voor inhoud 2">
            <a:extLst>
              <a:ext uri="{FF2B5EF4-FFF2-40B4-BE49-F238E27FC236}">
                <a16:creationId xmlns:a16="http://schemas.microsoft.com/office/drawing/2014/main" id="{29CABB95-0DFF-29D1-3447-C4078DECF1EE}"/>
              </a:ext>
            </a:extLst>
          </p:cNvPr>
          <p:cNvSpPr>
            <a:spLocks noGrp="1"/>
          </p:cNvSpPr>
          <p:nvPr>
            <p:ph sz="half" idx="1" hasCustomPrompt="1"/>
          </p:nvPr>
        </p:nvSpPr>
        <p:spPr>
          <a:xfrm>
            <a:off x="838200" y="1825625"/>
            <a:ext cx="5181600" cy="4351338"/>
          </a:xfrm>
        </p:spPr>
        <p:txBody>
          <a:bodyPr/>
          <a:lstStyle>
            <a:lvl1pPr marL="0" indent="0">
              <a:buNone/>
              <a:defRPr/>
            </a:lvl1pPr>
          </a:lstStyle>
          <a:p>
            <a:pPr lvl="0"/>
            <a:r>
              <a:rPr lang="nl-NL"/>
              <a:t>Lopende tekst</a:t>
            </a:r>
          </a:p>
        </p:txBody>
      </p:sp>
      <p:sp>
        <p:nvSpPr>
          <p:cNvPr id="4" name="Tijdelijke aanduiding voor inhoud 3">
            <a:extLst>
              <a:ext uri="{FF2B5EF4-FFF2-40B4-BE49-F238E27FC236}">
                <a16:creationId xmlns:a16="http://schemas.microsoft.com/office/drawing/2014/main" id="{3F79C547-A047-0420-EEB2-CDF489F4FAF2}"/>
              </a:ext>
            </a:extLst>
          </p:cNvPr>
          <p:cNvSpPr>
            <a:spLocks noGrp="1"/>
          </p:cNvSpPr>
          <p:nvPr>
            <p:ph sz="half" idx="2" hasCustomPrompt="1"/>
          </p:nvPr>
        </p:nvSpPr>
        <p:spPr>
          <a:xfrm>
            <a:off x="6172200" y="1825625"/>
            <a:ext cx="5181600" cy="4351338"/>
          </a:xfrm>
        </p:spPr>
        <p:txBody>
          <a:bodyPr/>
          <a:lstStyle>
            <a:lvl1pPr marL="0" indent="0">
              <a:buNone/>
              <a:defRPr/>
            </a:lvl1pPr>
          </a:lstStyle>
          <a:p>
            <a:pPr lvl="0"/>
            <a:r>
              <a:rPr lang="nl-NL"/>
              <a:t>Lopende tekst</a:t>
            </a:r>
          </a:p>
        </p:txBody>
      </p:sp>
      <p:sp>
        <p:nvSpPr>
          <p:cNvPr id="7" name="Tijdelijke aanduiding voor dianummer 6">
            <a:extLst>
              <a:ext uri="{FF2B5EF4-FFF2-40B4-BE49-F238E27FC236}">
                <a16:creationId xmlns:a16="http://schemas.microsoft.com/office/drawing/2014/main" id="{9870A2F6-0264-51B9-9A1C-140686837CD2}"/>
              </a:ext>
            </a:extLst>
          </p:cNvPr>
          <p:cNvSpPr>
            <a:spLocks noGrp="1"/>
          </p:cNvSpPr>
          <p:nvPr>
            <p:ph type="sldNum" sz="quarter" idx="12"/>
          </p:nvPr>
        </p:nvSpPr>
        <p:spPr/>
        <p:txBody>
          <a:bodyPr/>
          <a:lstStyle/>
          <a:p>
            <a:fld id="{CF4332CE-D0D9-415E-BB39-383223772D92}" type="slidenum">
              <a:rPr lang="nl-NL" smtClean="0"/>
              <a:t>‹#›</a:t>
            </a:fld>
            <a:endParaRPr lang="nl-NL"/>
          </a:p>
        </p:txBody>
      </p:sp>
      <p:pic>
        <p:nvPicPr>
          <p:cNvPr id="8" name="Afbeelding 7" descr="Afbeelding met Graphics, schermopname, Lettertype, ontwerp&#10;&#10;Automatisch gegenereerde beschrijving">
            <a:extLst>
              <a:ext uri="{FF2B5EF4-FFF2-40B4-BE49-F238E27FC236}">
                <a16:creationId xmlns:a16="http://schemas.microsoft.com/office/drawing/2014/main" id="{DCD9E7D4-F415-2945-FBD0-8902CD60AFE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2962" y="6087476"/>
            <a:ext cx="1803740" cy="902872"/>
          </a:xfrm>
          <a:prstGeom prst="rect">
            <a:avLst/>
          </a:prstGeom>
        </p:spPr>
      </p:pic>
    </p:spTree>
    <p:extLst>
      <p:ext uri="{BB962C8B-B14F-4D97-AF65-F5344CB8AC3E}">
        <p14:creationId xmlns:p14="http://schemas.microsoft.com/office/powerpoint/2010/main" val="34661580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ekst Dubbel_donker">
    <p:bg>
      <p:bgPr>
        <a:solidFill>
          <a:srgbClr val="0A565E"/>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82AF60-BABE-5192-E788-1BF9BF24F478}"/>
              </a:ext>
            </a:extLst>
          </p:cNvPr>
          <p:cNvSpPr>
            <a:spLocks noGrp="1"/>
          </p:cNvSpPr>
          <p:nvPr>
            <p:ph type="title" hasCustomPrompt="1"/>
          </p:nvPr>
        </p:nvSpPr>
        <p:spPr/>
        <p:txBody>
          <a:bodyPr/>
          <a:lstStyle>
            <a:lvl1pPr>
              <a:defRPr>
                <a:solidFill>
                  <a:srgbClr val="F4FBF4"/>
                </a:solidFill>
              </a:defRPr>
            </a:lvl1pPr>
          </a:lstStyle>
          <a:p>
            <a:r>
              <a:rPr lang="nl-NL"/>
              <a:t>Paginatitel</a:t>
            </a:r>
          </a:p>
        </p:txBody>
      </p:sp>
      <p:sp>
        <p:nvSpPr>
          <p:cNvPr id="3" name="Tijdelijke aanduiding voor inhoud 2">
            <a:extLst>
              <a:ext uri="{FF2B5EF4-FFF2-40B4-BE49-F238E27FC236}">
                <a16:creationId xmlns:a16="http://schemas.microsoft.com/office/drawing/2014/main" id="{29CABB95-0DFF-29D1-3447-C4078DECF1EE}"/>
              </a:ext>
            </a:extLst>
          </p:cNvPr>
          <p:cNvSpPr>
            <a:spLocks noGrp="1"/>
          </p:cNvSpPr>
          <p:nvPr>
            <p:ph sz="half" idx="1" hasCustomPrompt="1"/>
          </p:nvPr>
        </p:nvSpPr>
        <p:spPr>
          <a:xfrm>
            <a:off x="838200" y="1825625"/>
            <a:ext cx="5181600" cy="4351338"/>
          </a:xfrm>
        </p:spPr>
        <p:txBody>
          <a:bodyPr/>
          <a:lstStyle>
            <a:lvl1pPr marL="0" indent="0">
              <a:buNone/>
              <a:defRPr>
                <a:solidFill>
                  <a:srgbClr val="F4FBF4"/>
                </a:solidFill>
              </a:defRPr>
            </a:lvl1pPr>
          </a:lstStyle>
          <a:p>
            <a:pPr lvl="0"/>
            <a:r>
              <a:rPr lang="nl-NL"/>
              <a:t>Lopende tekst</a:t>
            </a:r>
          </a:p>
        </p:txBody>
      </p:sp>
      <p:sp>
        <p:nvSpPr>
          <p:cNvPr id="4" name="Tijdelijke aanduiding voor inhoud 3">
            <a:extLst>
              <a:ext uri="{FF2B5EF4-FFF2-40B4-BE49-F238E27FC236}">
                <a16:creationId xmlns:a16="http://schemas.microsoft.com/office/drawing/2014/main" id="{3F79C547-A047-0420-EEB2-CDF489F4FAF2}"/>
              </a:ext>
            </a:extLst>
          </p:cNvPr>
          <p:cNvSpPr>
            <a:spLocks noGrp="1"/>
          </p:cNvSpPr>
          <p:nvPr>
            <p:ph sz="half" idx="2" hasCustomPrompt="1"/>
          </p:nvPr>
        </p:nvSpPr>
        <p:spPr>
          <a:xfrm>
            <a:off x="6172200" y="1825625"/>
            <a:ext cx="5181600" cy="4351338"/>
          </a:xfrm>
        </p:spPr>
        <p:txBody>
          <a:bodyPr/>
          <a:lstStyle>
            <a:lvl1pPr marL="0" indent="0">
              <a:buNone/>
              <a:defRPr>
                <a:solidFill>
                  <a:srgbClr val="F4FBF4"/>
                </a:solidFill>
              </a:defRPr>
            </a:lvl1pPr>
          </a:lstStyle>
          <a:p>
            <a:pPr lvl="0"/>
            <a:r>
              <a:rPr lang="nl-NL"/>
              <a:t>Lopende tekst</a:t>
            </a:r>
          </a:p>
        </p:txBody>
      </p:sp>
      <p:sp>
        <p:nvSpPr>
          <p:cNvPr id="7" name="Tijdelijke aanduiding voor dianummer 6">
            <a:extLst>
              <a:ext uri="{FF2B5EF4-FFF2-40B4-BE49-F238E27FC236}">
                <a16:creationId xmlns:a16="http://schemas.microsoft.com/office/drawing/2014/main" id="{9870A2F6-0264-51B9-9A1C-140686837CD2}"/>
              </a:ext>
            </a:extLst>
          </p:cNvPr>
          <p:cNvSpPr>
            <a:spLocks noGrp="1"/>
          </p:cNvSpPr>
          <p:nvPr>
            <p:ph type="sldNum" sz="quarter" idx="12"/>
          </p:nvPr>
        </p:nvSpPr>
        <p:spPr/>
        <p:txBody>
          <a:bodyPr/>
          <a:lstStyle>
            <a:lvl1pPr>
              <a:defRPr>
                <a:solidFill>
                  <a:srgbClr val="F4FBF4"/>
                </a:solidFill>
              </a:defRPr>
            </a:lvl1pPr>
          </a:lstStyle>
          <a:p>
            <a:fld id="{CF4332CE-D0D9-415E-BB39-383223772D92}" type="slidenum">
              <a:rPr lang="nl-NL" smtClean="0"/>
              <a:pPr/>
              <a:t>‹#›</a:t>
            </a:fld>
            <a:endParaRPr lang="nl-NL"/>
          </a:p>
        </p:txBody>
      </p:sp>
      <p:pic>
        <p:nvPicPr>
          <p:cNvPr id="5" name="Afbeelding 4" descr="Afbeelding met Lettertype, Graphics, schermopname, grafische vormgeving&#10;&#10;Automatisch gegenereerde beschrijving">
            <a:extLst>
              <a:ext uri="{FF2B5EF4-FFF2-40B4-BE49-F238E27FC236}">
                <a16:creationId xmlns:a16="http://schemas.microsoft.com/office/drawing/2014/main" id="{417D17FF-835C-21BF-DD09-1504848DE51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4000" y="6087600"/>
            <a:ext cx="1803740" cy="902872"/>
          </a:xfrm>
          <a:prstGeom prst="rect">
            <a:avLst/>
          </a:prstGeom>
        </p:spPr>
      </p:pic>
    </p:spTree>
    <p:extLst>
      <p:ext uri="{BB962C8B-B14F-4D97-AF65-F5344CB8AC3E}">
        <p14:creationId xmlns:p14="http://schemas.microsoft.com/office/powerpoint/2010/main" val="35103918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60E6B253-BDD8-56BF-CDB0-B46FDB52D6D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B4CD56E7-10EF-6F5F-BAAF-8B36989415A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p:txBody>
      </p:sp>
      <p:sp>
        <p:nvSpPr>
          <p:cNvPr id="6" name="Tijdelijke aanduiding voor dianummer 5">
            <a:extLst>
              <a:ext uri="{FF2B5EF4-FFF2-40B4-BE49-F238E27FC236}">
                <a16:creationId xmlns:a16="http://schemas.microsoft.com/office/drawing/2014/main" id="{F2F0C1A1-DBC9-7682-3CC0-C42C00F20C5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rgbClr val="0A565E"/>
                </a:solidFill>
                <a:latin typeface="Silka" panose="00000500000000000000" pitchFamily="50" charset="0"/>
              </a:defRPr>
            </a:lvl1pPr>
          </a:lstStyle>
          <a:p>
            <a:fld id="{CF4332CE-D0D9-415E-BB39-383223772D92}" type="slidenum">
              <a:rPr lang="nl-NL" smtClean="0"/>
              <a:pPr/>
              <a:t>‹#›</a:t>
            </a:fld>
            <a:endParaRPr lang="nl-NL"/>
          </a:p>
        </p:txBody>
      </p:sp>
    </p:spTree>
    <p:extLst>
      <p:ext uri="{BB962C8B-B14F-4D97-AF65-F5344CB8AC3E}">
        <p14:creationId xmlns:p14="http://schemas.microsoft.com/office/powerpoint/2010/main" val="2977545986"/>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65" r:id="rId3"/>
    <p:sldLayoutId id="2147483663" r:id="rId4"/>
    <p:sldLayoutId id="2147483664" r:id="rId5"/>
    <p:sldLayoutId id="2147483650" r:id="rId6"/>
    <p:sldLayoutId id="2147483662" r:id="rId7"/>
    <p:sldLayoutId id="2147483652" r:id="rId8"/>
    <p:sldLayoutId id="2147483666" r:id="rId9"/>
    <p:sldLayoutId id="2147483667" r:id="rId10"/>
    <p:sldLayoutId id="2147483668" r:id="rId11"/>
    <p:sldLayoutId id="2147483676" r:id="rId12"/>
    <p:sldLayoutId id="2147483677" r:id="rId13"/>
    <p:sldLayoutId id="2147483678" r:id="rId14"/>
    <p:sldLayoutId id="2147483679" r:id="rId15"/>
    <p:sldLayoutId id="2147483680" r:id="rId16"/>
    <p:sldLayoutId id="2147483669" r:id="rId17"/>
    <p:sldLayoutId id="2147483670" r:id="rId18"/>
    <p:sldLayoutId id="2147483651" r:id="rId19"/>
    <p:sldLayoutId id="2147483671" r:id="rId20"/>
    <p:sldLayoutId id="2147483672" r:id="rId21"/>
    <p:sldLayoutId id="2147483673" r:id="rId22"/>
    <p:sldLayoutId id="2147483674" r:id="rId23"/>
  </p:sldLayoutIdLst>
  <p:txStyles>
    <p:titleStyle>
      <a:lvl1pPr algn="l" defTabSz="914400" rtl="0" eaLnBrk="1" latinLnBrk="0" hangingPunct="1">
        <a:lnSpc>
          <a:spcPct val="90000"/>
        </a:lnSpc>
        <a:spcBef>
          <a:spcPct val="0"/>
        </a:spcBef>
        <a:buNone/>
        <a:defRPr sz="4400" kern="1200">
          <a:solidFill>
            <a:srgbClr val="0A565E"/>
          </a:solidFill>
          <a:latin typeface="Silka SemiBold" panose="00000700000000000000"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A565E"/>
          </a:solidFill>
          <a:latin typeface="Silka" panose="00000500000000000000" pitchFamily="50" charset="0"/>
          <a:ea typeface="+mn-ea"/>
          <a:cs typeface="+mn-cs"/>
        </a:defRPr>
      </a:lvl1pPr>
      <a:lvl2pPr marL="685800" indent="-228600" algn="l" defTabSz="914400" rtl="0" eaLnBrk="1" latinLnBrk="0" hangingPunct="1">
        <a:lnSpc>
          <a:spcPct val="90000"/>
        </a:lnSpc>
        <a:spcBef>
          <a:spcPts val="500"/>
        </a:spcBef>
        <a:buFont typeface="Courier New" panose="02070309020205020404" pitchFamily="49" charset="0"/>
        <a:buChar char="o"/>
        <a:defRPr sz="2400" kern="1200">
          <a:solidFill>
            <a:srgbClr val="0A565E"/>
          </a:solidFill>
          <a:latin typeface="Silka" panose="00000500000000000000" pitchFamily="50" charset="0"/>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rgbClr val="0A565E"/>
          </a:solidFill>
          <a:latin typeface="Silka"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ndertitel 7">
            <a:extLst>
              <a:ext uri="{FF2B5EF4-FFF2-40B4-BE49-F238E27FC236}">
                <a16:creationId xmlns:a16="http://schemas.microsoft.com/office/drawing/2014/main" id="{692456B6-E3CA-6091-B0B4-8519C9D6F898}"/>
              </a:ext>
            </a:extLst>
          </p:cNvPr>
          <p:cNvSpPr>
            <a:spLocks noGrp="1"/>
          </p:cNvSpPr>
          <p:nvPr>
            <p:ph type="subTitle" idx="1"/>
          </p:nvPr>
        </p:nvSpPr>
        <p:spPr>
          <a:xfrm>
            <a:off x="622663" y="4097867"/>
            <a:ext cx="9144000" cy="1226294"/>
          </a:xfrm>
        </p:spPr>
        <p:txBody>
          <a:bodyPr/>
          <a:lstStyle/>
          <a:p>
            <a:r>
              <a:rPr lang="nl-NL" dirty="0"/>
              <a:t>Werksessie met </a:t>
            </a:r>
            <a:r>
              <a:rPr lang="nl-NL" i="1" dirty="0"/>
              <a:t>&lt;gemeente&gt;</a:t>
            </a:r>
          </a:p>
          <a:p>
            <a:r>
              <a:rPr lang="nl-NL" i="1" dirty="0"/>
              <a:t>&lt;datum&gt;</a:t>
            </a:r>
          </a:p>
          <a:p>
            <a:endParaRPr lang="nl-NL" dirty="0"/>
          </a:p>
        </p:txBody>
      </p:sp>
      <p:pic>
        <p:nvPicPr>
          <p:cNvPr id="5" name="Afbeelding 4" descr="Afbeelding met buitenshuis, boom, plant, vegetatie&#10;&#10;Automatisch gegenereerde beschrijving">
            <a:extLst>
              <a:ext uri="{FF2B5EF4-FFF2-40B4-BE49-F238E27FC236}">
                <a16:creationId xmlns:a16="http://schemas.microsoft.com/office/drawing/2014/main" id="{23154299-18AB-6841-455F-FB0676762536}"/>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6391564" y="2438400"/>
            <a:ext cx="5800436" cy="5081273"/>
          </a:xfrm>
          <a:prstGeom prst="rect">
            <a:avLst/>
          </a:prstGeom>
        </p:spPr>
      </p:pic>
      <p:pic>
        <p:nvPicPr>
          <p:cNvPr id="6" name="Afbeelding 5" descr="Afbeelding met schermopname, Graphics, tekenfilm, kunst&#10;&#10;Automatisch gegenereerde beschrijving">
            <a:extLst>
              <a:ext uri="{FF2B5EF4-FFF2-40B4-BE49-F238E27FC236}">
                <a16:creationId xmlns:a16="http://schemas.microsoft.com/office/drawing/2014/main" id="{14CF34E2-6F53-00B7-A4FF-B2BAAFDF44E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37115" y="2229124"/>
            <a:ext cx="6054885" cy="7356313"/>
          </a:xfrm>
          <a:prstGeom prst="rect">
            <a:avLst/>
          </a:prstGeom>
        </p:spPr>
      </p:pic>
      <p:sp>
        <p:nvSpPr>
          <p:cNvPr id="2" name="Titel 1">
            <a:extLst>
              <a:ext uri="{FF2B5EF4-FFF2-40B4-BE49-F238E27FC236}">
                <a16:creationId xmlns:a16="http://schemas.microsoft.com/office/drawing/2014/main" id="{0FBA05DD-ACA2-D9B4-CFB7-7FEB69EFDF25}"/>
              </a:ext>
            </a:extLst>
          </p:cNvPr>
          <p:cNvSpPr>
            <a:spLocks noGrp="1"/>
          </p:cNvSpPr>
          <p:nvPr>
            <p:ph type="ctrTitle"/>
          </p:nvPr>
        </p:nvSpPr>
        <p:spPr/>
        <p:txBody>
          <a:bodyPr>
            <a:normAutofit fontScale="90000"/>
          </a:bodyPr>
          <a:lstStyle/>
          <a:p>
            <a:r>
              <a:rPr lang="en-GB" err="1"/>
              <a:t>Samen</a:t>
            </a:r>
            <a:r>
              <a:rPr lang="en-GB"/>
              <a:t> </a:t>
            </a:r>
            <a:r>
              <a:rPr lang="en-GB" err="1"/>
              <a:t>bouwen</a:t>
            </a:r>
            <a:r>
              <a:rPr lang="en-GB"/>
              <a:t> </a:t>
            </a:r>
            <a:r>
              <a:rPr lang="en-GB" err="1"/>
              <a:t>aan</a:t>
            </a:r>
            <a:r>
              <a:rPr lang="en-GB"/>
              <a:t> de </a:t>
            </a:r>
            <a:r>
              <a:rPr lang="en-GB" err="1"/>
              <a:t>adaptatiepiramide</a:t>
            </a:r>
            <a:r>
              <a:rPr lang="en-GB"/>
              <a:t> </a:t>
            </a:r>
            <a:endParaRPr lang="nl-NL"/>
          </a:p>
        </p:txBody>
      </p:sp>
    </p:spTree>
    <p:extLst>
      <p:ext uri="{BB962C8B-B14F-4D97-AF65-F5344CB8AC3E}">
        <p14:creationId xmlns:p14="http://schemas.microsoft.com/office/powerpoint/2010/main" val="27329927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D08C994-CA72-8821-849C-BB70730A0C76}"/>
              </a:ext>
            </a:extLst>
          </p:cNvPr>
          <p:cNvSpPr>
            <a:spLocks noGrp="1"/>
          </p:cNvSpPr>
          <p:nvPr>
            <p:ph type="ctrTitle"/>
          </p:nvPr>
        </p:nvSpPr>
        <p:spPr/>
        <p:txBody>
          <a:bodyPr>
            <a:normAutofit fontScale="90000"/>
          </a:bodyPr>
          <a:lstStyle/>
          <a:p>
            <a:r>
              <a:rPr lang="nl-NL" dirty="0"/>
              <a:t>Uitleg adaptatiepiramide</a:t>
            </a:r>
          </a:p>
        </p:txBody>
      </p:sp>
      <p:sp>
        <p:nvSpPr>
          <p:cNvPr id="9" name="Tekstvak 8">
            <a:extLst>
              <a:ext uri="{FF2B5EF4-FFF2-40B4-BE49-F238E27FC236}">
                <a16:creationId xmlns:a16="http://schemas.microsoft.com/office/drawing/2014/main" id="{69EEAF24-5B5A-FFF0-A42F-C585D11BFF28}"/>
              </a:ext>
            </a:extLst>
          </p:cNvPr>
          <p:cNvSpPr txBox="1"/>
          <p:nvPr/>
        </p:nvSpPr>
        <p:spPr>
          <a:xfrm>
            <a:off x="2644734" y="4242837"/>
            <a:ext cx="5099858" cy="830997"/>
          </a:xfrm>
          <a:prstGeom prst="rect">
            <a:avLst/>
          </a:prstGeom>
          <a:noFill/>
        </p:spPr>
        <p:txBody>
          <a:bodyPr wrap="square">
            <a:spAutoFit/>
          </a:bodyPr>
          <a:lstStyle/>
          <a:p>
            <a:r>
              <a:rPr lang="nl-NL" sz="2400" dirty="0">
                <a:solidFill>
                  <a:schemeClr val="bg1"/>
                </a:solidFill>
                <a:latin typeface="Silka" panose="00000500000000000000" pitchFamily="50" charset="0"/>
              </a:rPr>
              <a:t>Wat is de adaptatiepiramide en hoe kan het ons helpen?</a:t>
            </a:r>
          </a:p>
        </p:txBody>
      </p:sp>
    </p:spTree>
    <p:extLst>
      <p:ext uri="{BB962C8B-B14F-4D97-AF65-F5344CB8AC3E}">
        <p14:creationId xmlns:p14="http://schemas.microsoft.com/office/powerpoint/2010/main" val="27396773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7FDDBCE-5DD1-141F-8E17-E3CF6939DB8B}"/>
              </a:ext>
            </a:extLst>
          </p:cNvPr>
          <p:cNvSpPr>
            <a:spLocks noGrp="1"/>
          </p:cNvSpPr>
          <p:nvPr>
            <p:ph type="title"/>
          </p:nvPr>
        </p:nvSpPr>
        <p:spPr/>
        <p:txBody>
          <a:bodyPr>
            <a:normAutofit/>
          </a:bodyPr>
          <a:lstStyle/>
          <a:p>
            <a:r>
              <a:rPr lang="en-GB" sz="4000" dirty="0"/>
              <a:t>We </a:t>
            </a:r>
            <a:r>
              <a:rPr lang="en-GB" sz="4000" dirty="0" err="1"/>
              <a:t>streven</a:t>
            </a:r>
            <a:r>
              <a:rPr lang="en-GB" sz="4000" dirty="0"/>
              <a:t> </a:t>
            </a:r>
            <a:r>
              <a:rPr lang="en-GB" sz="4000" dirty="0" err="1"/>
              <a:t>naar</a:t>
            </a:r>
            <a:r>
              <a:rPr lang="en-GB" sz="4000" dirty="0"/>
              <a:t> </a:t>
            </a:r>
            <a:r>
              <a:rPr lang="en-GB" sz="4000" dirty="0" err="1"/>
              <a:t>een</a:t>
            </a:r>
            <a:r>
              <a:rPr lang="en-GB" sz="4000" dirty="0"/>
              <a:t> </a:t>
            </a:r>
            <a:r>
              <a:rPr lang="en-GB" sz="4000" dirty="0" err="1"/>
              <a:t>gezamenlijk</a:t>
            </a:r>
            <a:r>
              <a:rPr lang="en-GB" sz="4000" dirty="0"/>
              <a:t> </a:t>
            </a:r>
            <a:r>
              <a:rPr lang="en-GB" sz="4000" dirty="0" err="1"/>
              <a:t>doel</a:t>
            </a:r>
            <a:r>
              <a:rPr lang="en-GB" sz="4000" dirty="0"/>
              <a:t> </a:t>
            </a:r>
            <a:endParaRPr lang="nl-NL" sz="4000" dirty="0"/>
          </a:p>
        </p:txBody>
      </p:sp>
      <p:sp>
        <p:nvSpPr>
          <p:cNvPr id="3" name="Tijdelijke aanduiding voor inhoud 2">
            <a:extLst>
              <a:ext uri="{FF2B5EF4-FFF2-40B4-BE49-F238E27FC236}">
                <a16:creationId xmlns:a16="http://schemas.microsoft.com/office/drawing/2014/main" id="{B489BB3B-A5FD-0808-312E-B8463C891D41}"/>
              </a:ext>
            </a:extLst>
          </p:cNvPr>
          <p:cNvSpPr>
            <a:spLocks noGrp="1"/>
          </p:cNvSpPr>
          <p:nvPr>
            <p:ph idx="1"/>
          </p:nvPr>
        </p:nvSpPr>
        <p:spPr/>
        <p:txBody>
          <a:bodyPr/>
          <a:lstStyle/>
          <a:p>
            <a:r>
              <a:rPr lang="en-GB" err="1"/>
              <a:t>een</a:t>
            </a:r>
            <a:r>
              <a:rPr lang="en-GB"/>
              <a:t> </a:t>
            </a:r>
            <a:r>
              <a:rPr lang="en-GB" err="1"/>
              <a:t>klimaatbestendig</a:t>
            </a:r>
            <a:r>
              <a:rPr lang="en-GB"/>
              <a:t> </a:t>
            </a:r>
            <a:r>
              <a:rPr lang="en-GB" err="1"/>
              <a:t>systeem</a:t>
            </a:r>
            <a:r>
              <a:rPr lang="en-GB"/>
              <a:t> </a:t>
            </a:r>
            <a:r>
              <a:rPr lang="en-GB" err="1"/>
              <a:t>dat</a:t>
            </a:r>
            <a:r>
              <a:rPr lang="en-GB"/>
              <a:t> </a:t>
            </a:r>
            <a:r>
              <a:rPr lang="en-GB" err="1"/>
              <a:t>tegen</a:t>
            </a:r>
            <a:r>
              <a:rPr lang="en-GB"/>
              <a:t> </a:t>
            </a:r>
            <a:r>
              <a:rPr lang="en-GB" err="1"/>
              <a:t>een</a:t>
            </a:r>
            <a:r>
              <a:rPr lang="en-GB"/>
              <a:t> </a:t>
            </a:r>
            <a:r>
              <a:rPr lang="en-GB" err="1"/>
              <a:t>stootje</a:t>
            </a:r>
            <a:r>
              <a:rPr lang="en-GB"/>
              <a:t> </a:t>
            </a:r>
            <a:r>
              <a:rPr lang="en-GB" err="1"/>
              <a:t>kan</a:t>
            </a:r>
            <a:endParaRPr lang="nl-NL"/>
          </a:p>
          <a:p>
            <a:endParaRPr lang="nl-NL"/>
          </a:p>
        </p:txBody>
      </p:sp>
      <p:sp>
        <p:nvSpPr>
          <p:cNvPr id="10" name="Tijdelijke aanduiding voor inhoud 2">
            <a:extLst>
              <a:ext uri="{FF2B5EF4-FFF2-40B4-BE49-F238E27FC236}">
                <a16:creationId xmlns:a16="http://schemas.microsoft.com/office/drawing/2014/main" id="{6FBBCB39-1548-1E60-A69C-D43982701009}"/>
              </a:ext>
            </a:extLst>
          </p:cNvPr>
          <p:cNvSpPr txBox="1">
            <a:spLocks/>
          </p:cNvSpPr>
          <p:nvPr/>
        </p:nvSpPr>
        <p:spPr>
          <a:xfrm>
            <a:off x="5469156" y="3325045"/>
            <a:ext cx="2162738" cy="1355725"/>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defRPr/>
            </a:pPr>
            <a:endParaRPr lang="nl-NL" sz="1600" b="1">
              <a:solidFill>
                <a:srgbClr val="FFFFFF"/>
              </a:solidFill>
              <a:latin typeface="Calibri" panose="020F0502020204030204"/>
            </a:endParaRPr>
          </a:p>
        </p:txBody>
      </p:sp>
      <p:grpSp>
        <p:nvGrpSpPr>
          <p:cNvPr id="11" name="Groep 10">
            <a:extLst>
              <a:ext uri="{FF2B5EF4-FFF2-40B4-BE49-F238E27FC236}">
                <a16:creationId xmlns:a16="http://schemas.microsoft.com/office/drawing/2014/main" id="{E3A93B3D-4624-B409-49AB-494554A89EBD}"/>
              </a:ext>
            </a:extLst>
          </p:cNvPr>
          <p:cNvGrpSpPr/>
          <p:nvPr/>
        </p:nvGrpSpPr>
        <p:grpSpPr>
          <a:xfrm>
            <a:off x="3389807" y="2519748"/>
            <a:ext cx="5362307" cy="3836602"/>
            <a:chOff x="1571625" y="1243639"/>
            <a:chExt cx="5486396" cy="4734662"/>
          </a:xfrm>
        </p:grpSpPr>
        <p:sp>
          <p:nvSpPr>
            <p:cNvPr id="12" name="Gelijkbenige driehoek 10">
              <a:extLst>
                <a:ext uri="{FF2B5EF4-FFF2-40B4-BE49-F238E27FC236}">
                  <a16:creationId xmlns:a16="http://schemas.microsoft.com/office/drawing/2014/main" id="{995C893C-0E2C-E830-F8DB-1906BED11789}"/>
                </a:ext>
              </a:extLst>
            </p:cNvPr>
            <p:cNvSpPr/>
            <p:nvPr/>
          </p:nvSpPr>
          <p:spPr>
            <a:xfrm>
              <a:off x="1571625" y="1248649"/>
              <a:ext cx="5486396" cy="4729652"/>
            </a:xfrm>
            <a:prstGeom prst="triangle">
              <a:avLst/>
            </a:prstGeom>
            <a:solidFill>
              <a:srgbClr val="549666"/>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nl-NL" sz="1600"/>
            </a:p>
          </p:txBody>
        </p:sp>
        <p:sp>
          <p:nvSpPr>
            <p:cNvPr id="13" name="Gelijkbenige driehoek 8">
              <a:extLst>
                <a:ext uri="{FF2B5EF4-FFF2-40B4-BE49-F238E27FC236}">
                  <a16:creationId xmlns:a16="http://schemas.microsoft.com/office/drawing/2014/main" id="{33D4F31D-215B-6A9F-6BCA-3FDEA7AFDA26}"/>
                </a:ext>
              </a:extLst>
            </p:cNvPr>
            <p:cNvSpPr/>
            <p:nvPr/>
          </p:nvSpPr>
          <p:spPr>
            <a:xfrm>
              <a:off x="2461072" y="1243639"/>
              <a:ext cx="3707502" cy="3196124"/>
            </a:xfrm>
            <a:prstGeom prst="triangle">
              <a:avLst/>
            </a:prstGeom>
            <a:solidFill>
              <a:srgbClr val="F0CA23"/>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l-NL" sz="1600"/>
            </a:p>
          </p:txBody>
        </p:sp>
        <p:sp>
          <p:nvSpPr>
            <p:cNvPr id="14" name="Gelijkbenige driehoek 6">
              <a:extLst>
                <a:ext uri="{FF2B5EF4-FFF2-40B4-BE49-F238E27FC236}">
                  <a16:creationId xmlns:a16="http://schemas.microsoft.com/office/drawing/2014/main" id="{9F6704F8-507B-0D25-B763-44D0DA23CEDF}"/>
                </a:ext>
              </a:extLst>
            </p:cNvPr>
            <p:cNvSpPr/>
            <p:nvPr/>
          </p:nvSpPr>
          <p:spPr>
            <a:xfrm>
              <a:off x="3326789" y="1243639"/>
              <a:ext cx="1976068" cy="1703507"/>
            </a:xfrm>
            <a:prstGeom prst="triangle">
              <a:avLst/>
            </a:prstGeom>
            <a:solidFill>
              <a:srgbClr val="F5A623"/>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nl-NL" sz="1600"/>
            </a:p>
          </p:txBody>
        </p:sp>
        <p:sp>
          <p:nvSpPr>
            <p:cNvPr id="15" name="Rechthoek 14">
              <a:extLst>
                <a:ext uri="{FF2B5EF4-FFF2-40B4-BE49-F238E27FC236}">
                  <a16:creationId xmlns:a16="http://schemas.microsoft.com/office/drawing/2014/main" id="{90CCC334-B1BF-9069-E7B4-B1A2BFC29B00}"/>
                </a:ext>
              </a:extLst>
            </p:cNvPr>
            <p:cNvSpPr/>
            <p:nvPr/>
          </p:nvSpPr>
          <p:spPr>
            <a:xfrm>
              <a:off x="2064978" y="2925788"/>
              <a:ext cx="4103596" cy="148609"/>
            </a:xfrm>
            <a:prstGeom prst="rect">
              <a:avLst/>
            </a:prstGeom>
            <a:solidFill>
              <a:schemeClr val="bg1"/>
            </a:solidFill>
            <a:ln>
              <a:noFill/>
            </a:ln>
          </p:spPr>
          <p:style>
            <a:lnRef idx="0">
              <a:scrgbClr r="0" g="0" b="0"/>
            </a:lnRef>
            <a:fillRef idx="0">
              <a:scrgbClr r="0" g="0" b="0"/>
            </a:fillRef>
            <a:effectRef idx="0">
              <a:scrgbClr r="0" g="0" b="0"/>
            </a:effectRef>
            <a:fontRef idx="minor">
              <a:schemeClr val="dk1"/>
            </a:fontRef>
          </p:style>
          <p:txBody>
            <a:bodyPr rtlCol="0" anchor="ctr"/>
            <a:lstStyle/>
            <a:p>
              <a:pPr algn="ctr"/>
              <a:endParaRPr lang="nl-NL" sz="1600"/>
            </a:p>
          </p:txBody>
        </p:sp>
        <p:sp>
          <p:nvSpPr>
            <p:cNvPr id="16" name="Rechthoek 15">
              <a:extLst>
                <a:ext uri="{FF2B5EF4-FFF2-40B4-BE49-F238E27FC236}">
                  <a16:creationId xmlns:a16="http://schemas.microsoft.com/office/drawing/2014/main" id="{8E4F299C-6A16-2AE0-FEB2-5C713B2FA30A}"/>
                </a:ext>
              </a:extLst>
            </p:cNvPr>
            <p:cNvSpPr/>
            <p:nvPr/>
          </p:nvSpPr>
          <p:spPr>
            <a:xfrm>
              <a:off x="2257423" y="4435132"/>
              <a:ext cx="4103596" cy="148609"/>
            </a:xfrm>
            <a:prstGeom prst="rect">
              <a:avLst/>
            </a:prstGeom>
            <a:solidFill>
              <a:schemeClr val="bg1"/>
            </a:solidFill>
            <a:ln>
              <a:noFill/>
            </a:ln>
          </p:spPr>
          <p:style>
            <a:lnRef idx="0">
              <a:scrgbClr r="0" g="0" b="0"/>
            </a:lnRef>
            <a:fillRef idx="0">
              <a:scrgbClr r="0" g="0" b="0"/>
            </a:fillRef>
            <a:effectRef idx="0">
              <a:scrgbClr r="0" g="0" b="0"/>
            </a:effectRef>
            <a:fontRef idx="minor">
              <a:schemeClr val="dk1"/>
            </a:fontRef>
          </p:style>
          <p:txBody>
            <a:bodyPr rtlCol="0" anchor="ctr"/>
            <a:lstStyle/>
            <a:p>
              <a:pPr algn="ctr"/>
              <a:endParaRPr lang="nl-NL" sz="1600"/>
            </a:p>
          </p:txBody>
        </p:sp>
      </p:grpSp>
    </p:spTree>
    <p:extLst>
      <p:ext uri="{BB962C8B-B14F-4D97-AF65-F5344CB8AC3E}">
        <p14:creationId xmlns:p14="http://schemas.microsoft.com/office/powerpoint/2010/main" val="9513985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jdelijke aanduiding voor dianummer 5">
            <a:extLst>
              <a:ext uri="{FF2B5EF4-FFF2-40B4-BE49-F238E27FC236}">
                <a16:creationId xmlns:a16="http://schemas.microsoft.com/office/drawing/2014/main" id="{1F060BE5-569E-DEB2-7522-241952084701}"/>
              </a:ext>
            </a:extLst>
          </p:cNvPr>
          <p:cNvSpPr>
            <a:spLocks noGrp="1"/>
          </p:cNvSpPr>
          <p:nvPr>
            <p:ph type="sldNum" sz="quarter" idx="12"/>
          </p:nvPr>
        </p:nvSpPr>
        <p:spPr>
          <a:xfrm>
            <a:off x="8610600" y="6356350"/>
            <a:ext cx="2743200" cy="365125"/>
          </a:xfrm>
        </p:spPr>
        <p:txBody>
          <a:bodyPr/>
          <a:lstStyle/>
          <a:p>
            <a:fld id="{977282E5-113B-394B-9619-65EA674F6B09}" type="slidenum">
              <a:rPr lang="nl-NL" smtClean="0"/>
              <a:pPr/>
              <a:t>12</a:t>
            </a:fld>
            <a:endParaRPr lang="nl-NL"/>
          </a:p>
        </p:txBody>
      </p:sp>
      <p:sp>
        <p:nvSpPr>
          <p:cNvPr id="18" name="Tijdelijke aanduiding voor inhoud 2">
            <a:extLst>
              <a:ext uri="{FF2B5EF4-FFF2-40B4-BE49-F238E27FC236}">
                <a16:creationId xmlns:a16="http://schemas.microsoft.com/office/drawing/2014/main" id="{D94734FA-4811-E238-2D3A-8D4735DA03D9}"/>
              </a:ext>
            </a:extLst>
          </p:cNvPr>
          <p:cNvSpPr txBox="1">
            <a:spLocks/>
          </p:cNvSpPr>
          <p:nvPr/>
        </p:nvSpPr>
        <p:spPr>
          <a:xfrm>
            <a:off x="5469156" y="3325045"/>
            <a:ext cx="2162738" cy="1355725"/>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defRPr/>
            </a:pPr>
            <a:endParaRPr lang="nl-NL" sz="1600" b="1">
              <a:solidFill>
                <a:srgbClr val="FFFFFF"/>
              </a:solidFill>
              <a:latin typeface="Calibri" panose="020F0502020204030204"/>
            </a:endParaRPr>
          </a:p>
        </p:txBody>
      </p:sp>
      <p:sp>
        <p:nvSpPr>
          <p:cNvPr id="20" name="Tekstvak 9">
            <a:extLst>
              <a:ext uri="{FF2B5EF4-FFF2-40B4-BE49-F238E27FC236}">
                <a16:creationId xmlns:a16="http://schemas.microsoft.com/office/drawing/2014/main" id="{4619926A-6667-635A-3068-ADEC98C58093}"/>
              </a:ext>
            </a:extLst>
          </p:cNvPr>
          <p:cNvSpPr txBox="1"/>
          <p:nvPr/>
        </p:nvSpPr>
        <p:spPr>
          <a:xfrm>
            <a:off x="103098" y="4775609"/>
            <a:ext cx="2633937" cy="1477328"/>
          </a:xfrm>
          <a:prstGeom prst="rect">
            <a:avLst/>
          </a:prstGeom>
          <a:noFill/>
        </p:spPr>
        <p:txBody>
          <a:bodyPr wrap="square" rtlCol="0">
            <a:spAutoFit/>
          </a:bodyPr>
          <a:lstStyle/>
          <a:p>
            <a:pPr algn="ctr"/>
            <a:r>
              <a:rPr lang="nl-NL" dirty="0">
                <a:latin typeface="+mj-lt"/>
              </a:rPr>
              <a:t>We verstevigen het natuurlijk systeem als  fundament en maken </a:t>
            </a:r>
          </a:p>
          <a:p>
            <a:pPr algn="ctr"/>
            <a:r>
              <a:rPr lang="nl-NL" dirty="0">
                <a:latin typeface="+mj-lt"/>
              </a:rPr>
              <a:t>water en bodem sturend. </a:t>
            </a:r>
          </a:p>
          <a:p>
            <a:pPr algn="ctr"/>
            <a:endParaRPr lang="nl-NL" dirty="0">
              <a:latin typeface="+mj-lt"/>
            </a:endParaRPr>
          </a:p>
        </p:txBody>
      </p:sp>
      <p:sp>
        <p:nvSpPr>
          <p:cNvPr id="25" name="Boog 24">
            <a:extLst>
              <a:ext uri="{FF2B5EF4-FFF2-40B4-BE49-F238E27FC236}">
                <a16:creationId xmlns:a16="http://schemas.microsoft.com/office/drawing/2014/main" id="{6C64FD41-3587-7AEE-4DE6-7B79FDDB6A37}"/>
              </a:ext>
            </a:extLst>
          </p:cNvPr>
          <p:cNvSpPr/>
          <p:nvPr/>
        </p:nvSpPr>
        <p:spPr>
          <a:xfrm>
            <a:off x="2063240" y="5143126"/>
            <a:ext cx="1854234" cy="552689"/>
          </a:xfrm>
          <a:prstGeom prst="arc">
            <a:avLst/>
          </a:prstGeom>
          <a:ln>
            <a:headEnd type="triangle"/>
          </a:ln>
        </p:spPr>
        <p:style>
          <a:lnRef idx="1">
            <a:schemeClr val="dk1"/>
          </a:lnRef>
          <a:fillRef idx="0">
            <a:schemeClr val="dk1"/>
          </a:fillRef>
          <a:effectRef idx="0">
            <a:schemeClr val="dk1"/>
          </a:effectRef>
          <a:fontRef idx="minor">
            <a:schemeClr val="tx1"/>
          </a:fontRef>
        </p:style>
        <p:txBody>
          <a:bodyPr rtlCol="0" anchor="ctr"/>
          <a:lstStyle/>
          <a:p>
            <a:pPr algn="ctr"/>
            <a:endParaRPr lang="nl-NL">
              <a:solidFill>
                <a:sysClr val="windowText" lastClr="000000"/>
              </a:solidFill>
            </a:endParaRPr>
          </a:p>
        </p:txBody>
      </p:sp>
      <p:grpSp>
        <p:nvGrpSpPr>
          <p:cNvPr id="9" name="Groep 8">
            <a:extLst>
              <a:ext uri="{FF2B5EF4-FFF2-40B4-BE49-F238E27FC236}">
                <a16:creationId xmlns:a16="http://schemas.microsoft.com/office/drawing/2014/main" id="{16530BD1-A49E-6B49-712A-94202B19FF8C}"/>
              </a:ext>
            </a:extLst>
          </p:cNvPr>
          <p:cNvGrpSpPr/>
          <p:nvPr/>
        </p:nvGrpSpPr>
        <p:grpSpPr>
          <a:xfrm>
            <a:off x="3389807" y="1833516"/>
            <a:ext cx="6321434" cy="4522834"/>
            <a:chOff x="1571625" y="1243639"/>
            <a:chExt cx="5486396" cy="4734662"/>
          </a:xfrm>
        </p:grpSpPr>
        <p:sp>
          <p:nvSpPr>
            <p:cNvPr id="17" name="Gelijkbenige driehoek 10">
              <a:extLst>
                <a:ext uri="{FF2B5EF4-FFF2-40B4-BE49-F238E27FC236}">
                  <a16:creationId xmlns:a16="http://schemas.microsoft.com/office/drawing/2014/main" id="{07D902A4-ECA2-839E-307A-20BEAFEFFF23}"/>
                </a:ext>
              </a:extLst>
            </p:cNvPr>
            <p:cNvSpPr/>
            <p:nvPr/>
          </p:nvSpPr>
          <p:spPr>
            <a:xfrm>
              <a:off x="1571625" y="1248649"/>
              <a:ext cx="5486396" cy="4729652"/>
            </a:xfrm>
            <a:prstGeom prst="triangle">
              <a:avLst/>
            </a:prstGeom>
            <a:solidFill>
              <a:srgbClr val="549666"/>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nl-NL" sz="1600"/>
            </a:p>
          </p:txBody>
        </p:sp>
        <p:sp>
          <p:nvSpPr>
            <p:cNvPr id="21" name="Gelijkbenige driehoek 8">
              <a:extLst>
                <a:ext uri="{FF2B5EF4-FFF2-40B4-BE49-F238E27FC236}">
                  <a16:creationId xmlns:a16="http://schemas.microsoft.com/office/drawing/2014/main" id="{2C67C73D-035A-163D-898B-7C0C7A4662F3}"/>
                </a:ext>
              </a:extLst>
            </p:cNvPr>
            <p:cNvSpPr/>
            <p:nvPr/>
          </p:nvSpPr>
          <p:spPr>
            <a:xfrm>
              <a:off x="2461072" y="1243639"/>
              <a:ext cx="3707502" cy="3196124"/>
            </a:xfrm>
            <a:prstGeom prst="triangle">
              <a:avLst/>
            </a:prstGeom>
            <a:solidFill>
              <a:srgbClr val="F0CA23"/>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l-NL" sz="1600"/>
            </a:p>
          </p:txBody>
        </p:sp>
        <p:sp>
          <p:nvSpPr>
            <p:cNvPr id="22" name="Gelijkbenige driehoek 6">
              <a:extLst>
                <a:ext uri="{FF2B5EF4-FFF2-40B4-BE49-F238E27FC236}">
                  <a16:creationId xmlns:a16="http://schemas.microsoft.com/office/drawing/2014/main" id="{7ACAA4E0-AFFE-CD65-375F-EEB868C37450}"/>
                </a:ext>
              </a:extLst>
            </p:cNvPr>
            <p:cNvSpPr/>
            <p:nvPr/>
          </p:nvSpPr>
          <p:spPr>
            <a:xfrm>
              <a:off x="3326789" y="1243639"/>
              <a:ext cx="1976068" cy="1703507"/>
            </a:xfrm>
            <a:prstGeom prst="triangle">
              <a:avLst/>
            </a:prstGeom>
            <a:solidFill>
              <a:srgbClr val="F5A623"/>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nl-NL" sz="1600"/>
            </a:p>
          </p:txBody>
        </p:sp>
        <p:sp>
          <p:nvSpPr>
            <p:cNvPr id="23" name="Rechthoek 22">
              <a:extLst>
                <a:ext uri="{FF2B5EF4-FFF2-40B4-BE49-F238E27FC236}">
                  <a16:creationId xmlns:a16="http://schemas.microsoft.com/office/drawing/2014/main" id="{09F82ACD-6B7A-850A-CC62-C2499DF2BCA4}"/>
                </a:ext>
              </a:extLst>
            </p:cNvPr>
            <p:cNvSpPr/>
            <p:nvPr/>
          </p:nvSpPr>
          <p:spPr>
            <a:xfrm>
              <a:off x="2064978" y="2925788"/>
              <a:ext cx="4103596" cy="148609"/>
            </a:xfrm>
            <a:prstGeom prst="rect">
              <a:avLst/>
            </a:prstGeom>
            <a:solidFill>
              <a:schemeClr val="bg1"/>
            </a:solidFill>
            <a:ln>
              <a:noFill/>
            </a:ln>
          </p:spPr>
          <p:style>
            <a:lnRef idx="0">
              <a:scrgbClr r="0" g="0" b="0"/>
            </a:lnRef>
            <a:fillRef idx="0">
              <a:scrgbClr r="0" g="0" b="0"/>
            </a:fillRef>
            <a:effectRef idx="0">
              <a:scrgbClr r="0" g="0" b="0"/>
            </a:effectRef>
            <a:fontRef idx="minor">
              <a:schemeClr val="dk1"/>
            </a:fontRef>
          </p:style>
          <p:txBody>
            <a:bodyPr rtlCol="0" anchor="ctr"/>
            <a:lstStyle/>
            <a:p>
              <a:pPr algn="ctr"/>
              <a:endParaRPr lang="nl-NL" sz="1600"/>
            </a:p>
          </p:txBody>
        </p:sp>
        <p:sp>
          <p:nvSpPr>
            <p:cNvPr id="24" name="Rechthoek 23">
              <a:extLst>
                <a:ext uri="{FF2B5EF4-FFF2-40B4-BE49-F238E27FC236}">
                  <a16:creationId xmlns:a16="http://schemas.microsoft.com/office/drawing/2014/main" id="{108F4799-1A64-E234-91B1-01B20E331B8F}"/>
                </a:ext>
              </a:extLst>
            </p:cNvPr>
            <p:cNvSpPr/>
            <p:nvPr/>
          </p:nvSpPr>
          <p:spPr>
            <a:xfrm>
              <a:off x="2257423" y="4435132"/>
              <a:ext cx="4103596" cy="148609"/>
            </a:xfrm>
            <a:prstGeom prst="rect">
              <a:avLst/>
            </a:prstGeom>
            <a:solidFill>
              <a:schemeClr val="bg1"/>
            </a:solidFill>
            <a:ln>
              <a:noFill/>
            </a:ln>
          </p:spPr>
          <p:style>
            <a:lnRef idx="0">
              <a:scrgbClr r="0" g="0" b="0"/>
            </a:lnRef>
            <a:fillRef idx="0">
              <a:scrgbClr r="0" g="0" b="0"/>
            </a:fillRef>
            <a:effectRef idx="0">
              <a:scrgbClr r="0" g="0" b="0"/>
            </a:effectRef>
            <a:fontRef idx="minor">
              <a:schemeClr val="dk1"/>
            </a:fontRef>
          </p:style>
          <p:txBody>
            <a:bodyPr rtlCol="0" anchor="ctr"/>
            <a:lstStyle/>
            <a:p>
              <a:pPr algn="ctr"/>
              <a:endParaRPr lang="nl-NL" sz="1600"/>
            </a:p>
          </p:txBody>
        </p:sp>
      </p:grpSp>
      <p:sp>
        <p:nvSpPr>
          <p:cNvPr id="19" name="Tijdelijke aanduiding voor inhoud 2">
            <a:extLst>
              <a:ext uri="{FF2B5EF4-FFF2-40B4-BE49-F238E27FC236}">
                <a16:creationId xmlns:a16="http://schemas.microsoft.com/office/drawing/2014/main" id="{C4FBED48-22CB-1F0A-4AE9-EA9458E12C91}"/>
              </a:ext>
            </a:extLst>
          </p:cNvPr>
          <p:cNvSpPr txBox="1">
            <a:spLocks/>
          </p:cNvSpPr>
          <p:nvPr/>
        </p:nvSpPr>
        <p:spPr>
          <a:xfrm>
            <a:off x="4570246" y="4996030"/>
            <a:ext cx="3901892" cy="1399570"/>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defRPr/>
            </a:pPr>
            <a:r>
              <a:rPr lang="en-GB" sz="1600" b="1" err="1">
                <a:solidFill>
                  <a:srgbClr val="FFFFFF"/>
                </a:solidFill>
                <a:latin typeface="Calibri" panose="020F0502020204030204"/>
              </a:rPr>
              <a:t>Natuurlijk</a:t>
            </a:r>
            <a:r>
              <a:rPr lang="en-GB" sz="1600" b="1">
                <a:solidFill>
                  <a:srgbClr val="FFFFFF"/>
                </a:solidFill>
                <a:latin typeface="Calibri" panose="020F0502020204030204"/>
              </a:rPr>
              <a:t> system </a:t>
            </a:r>
            <a:r>
              <a:rPr lang="en-GB" sz="1600" b="1" err="1">
                <a:solidFill>
                  <a:srgbClr val="FFFFFF"/>
                </a:solidFill>
                <a:latin typeface="Calibri" panose="020F0502020204030204"/>
              </a:rPr>
              <a:t>benutten</a:t>
            </a:r>
            <a:endParaRPr lang="nl-NL" sz="2000" b="1"/>
          </a:p>
        </p:txBody>
      </p:sp>
    </p:spTree>
    <p:extLst>
      <p:ext uri="{BB962C8B-B14F-4D97-AF65-F5344CB8AC3E}">
        <p14:creationId xmlns:p14="http://schemas.microsoft.com/office/powerpoint/2010/main" val="36235409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dianummer 5">
            <a:extLst>
              <a:ext uri="{FF2B5EF4-FFF2-40B4-BE49-F238E27FC236}">
                <a16:creationId xmlns:a16="http://schemas.microsoft.com/office/drawing/2014/main" id="{22D25F10-6DF6-2AB8-FACA-3E6D343F3EBB}"/>
              </a:ext>
            </a:extLst>
          </p:cNvPr>
          <p:cNvSpPr>
            <a:spLocks noGrp="1"/>
          </p:cNvSpPr>
          <p:nvPr>
            <p:ph type="sldNum" sz="quarter" idx="12"/>
          </p:nvPr>
        </p:nvSpPr>
        <p:spPr/>
        <p:txBody>
          <a:bodyPr/>
          <a:lstStyle/>
          <a:p>
            <a:fld id="{977282E5-113B-394B-9619-65EA674F6B09}" type="slidenum">
              <a:rPr lang="nl-NL" smtClean="0"/>
              <a:pPr/>
              <a:t>13</a:t>
            </a:fld>
            <a:endParaRPr lang="nl-NL"/>
          </a:p>
        </p:txBody>
      </p:sp>
      <p:grpSp>
        <p:nvGrpSpPr>
          <p:cNvPr id="9" name="Groep 8">
            <a:extLst>
              <a:ext uri="{FF2B5EF4-FFF2-40B4-BE49-F238E27FC236}">
                <a16:creationId xmlns:a16="http://schemas.microsoft.com/office/drawing/2014/main" id="{DB045377-112E-EEE3-6750-57F72359303A}"/>
              </a:ext>
            </a:extLst>
          </p:cNvPr>
          <p:cNvGrpSpPr/>
          <p:nvPr/>
        </p:nvGrpSpPr>
        <p:grpSpPr>
          <a:xfrm>
            <a:off x="3389807" y="1833516"/>
            <a:ext cx="6321434" cy="4522834"/>
            <a:chOff x="1571625" y="1243639"/>
            <a:chExt cx="5486396" cy="4734662"/>
          </a:xfrm>
        </p:grpSpPr>
        <p:sp>
          <p:nvSpPr>
            <p:cNvPr id="10" name="Gelijkbenige driehoek 10">
              <a:extLst>
                <a:ext uri="{FF2B5EF4-FFF2-40B4-BE49-F238E27FC236}">
                  <a16:creationId xmlns:a16="http://schemas.microsoft.com/office/drawing/2014/main" id="{C380A54A-D7CA-3BB7-F25D-3D3E16070EF3}"/>
                </a:ext>
              </a:extLst>
            </p:cNvPr>
            <p:cNvSpPr/>
            <p:nvPr/>
          </p:nvSpPr>
          <p:spPr>
            <a:xfrm>
              <a:off x="1571625" y="1248649"/>
              <a:ext cx="5486396" cy="4729652"/>
            </a:xfrm>
            <a:prstGeom prst="triangle">
              <a:avLst/>
            </a:prstGeom>
            <a:solidFill>
              <a:srgbClr val="549666"/>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nl-NL" sz="1600"/>
            </a:p>
          </p:txBody>
        </p:sp>
        <p:sp>
          <p:nvSpPr>
            <p:cNvPr id="11" name="Gelijkbenige driehoek 8">
              <a:extLst>
                <a:ext uri="{FF2B5EF4-FFF2-40B4-BE49-F238E27FC236}">
                  <a16:creationId xmlns:a16="http://schemas.microsoft.com/office/drawing/2014/main" id="{1E1EC1DD-9613-63B9-697C-86A16CD4C1B6}"/>
                </a:ext>
              </a:extLst>
            </p:cNvPr>
            <p:cNvSpPr/>
            <p:nvPr/>
          </p:nvSpPr>
          <p:spPr>
            <a:xfrm>
              <a:off x="2461072" y="1243639"/>
              <a:ext cx="3707502" cy="3196124"/>
            </a:xfrm>
            <a:prstGeom prst="triangle">
              <a:avLst/>
            </a:prstGeom>
            <a:solidFill>
              <a:srgbClr val="F0CA23"/>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l-NL" sz="1600"/>
            </a:p>
          </p:txBody>
        </p:sp>
        <p:sp>
          <p:nvSpPr>
            <p:cNvPr id="12" name="Gelijkbenige driehoek 6">
              <a:extLst>
                <a:ext uri="{FF2B5EF4-FFF2-40B4-BE49-F238E27FC236}">
                  <a16:creationId xmlns:a16="http://schemas.microsoft.com/office/drawing/2014/main" id="{9431D5F9-B917-41EB-8202-7FB1A0CF9F61}"/>
                </a:ext>
              </a:extLst>
            </p:cNvPr>
            <p:cNvSpPr/>
            <p:nvPr/>
          </p:nvSpPr>
          <p:spPr>
            <a:xfrm>
              <a:off x="3326789" y="1243639"/>
              <a:ext cx="1976068" cy="1703507"/>
            </a:xfrm>
            <a:prstGeom prst="triangle">
              <a:avLst/>
            </a:prstGeom>
            <a:solidFill>
              <a:srgbClr val="F5A623"/>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nl-NL" sz="1600"/>
            </a:p>
          </p:txBody>
        </p:sp>
        <p:sp>
          <p:nvSpPr>
            <p:cNvPr id="13" name="Rechthoek 12">
              <a:extLst>
                <a:ext uri="{FF2B5EF4-FFF2-40B4-BE49-F238E27FC236}">
                  <a16:creationId xmlns:a16="http://schemas.microsoft.com/office/drawing/2014/main" id="{C475905B-87B7-026D-99AC-626166DD72F1}"/>
                </a:ext>
              </a:extLst>
            </p:cNvPr>
            <p:cNvSpPr/>
            <p:nvPr/>
          </p:nvSpPr>
          <p:spPr>
            <a:xfrm>
              <a:off x="2064978" y="2925788"/>
              <a:ext cx="4103596" cy="148609"/>
            </a:xfrm>
            <a:prstGeom prst="rect">
              <a:avLst/>
            </a:prstGeom>
            <a:solidFill>
              <a:schemeClr val="bg1"/>
            </a:solidFill>
            <a:ln>
              <a:noFill/>
            </a:ln>
          </p:spPr>
          <p:style>
            <a:lnRef idx="0">
              <a:scrgbClr r="0" g="0" b="0"/>
            </a:lnRef>
            <a:fillRef idx="0">
              <a:scrgbClr r="0" g="0" b="0"/>
            </a:fillRef>
            <a:effectRef idx="0">
              <a:scrgbClr r="0" g="0" b="0"/>
            </a:effectRef>
            <a:fontRef idx="minor">
              <a:schemeClr val="dk1"/>
            </a:fontRef>
          </p:style>
          <p:txBody>
            <a:bodyPr rtlCol="0" anchor="ctr"/>
            <a:lstStyle/>
            <a:p>
              <a:pPr algn="ctr"/>
              <a:endParaRPr lang="nl-NL" sz="1600"/>
            </a:p>
          </p:txBody>
        </p:sp>
        <p:sp>
          <p:nvSpPr>
            <p:cNvPr id="14" name="Rechthoek 13">
              <a:extLst>
                <a:ext uri="{FF2B5EF4-FFF2-40B4-BE49-F238E27FC236}">
                  <a16:creationId xmlns:a16="http://schemas.microsoft.com/office/drawing/2014/main" id="{8FEB2D51-C8DB-D66D-A609-D087DDF2D696}"/>
                </a:ext>
              </a:extLst>
            </p:cNvPr>
            <p:cNvSpPr/>
            <p:nvPr/>
          </p:nvSpPr>
          <p:spPr>
            <a:xfrm>
              <a:off x="2257423" y="4435132"/>
              <a:ext cx="4103596" cy="148609"/>
            </a:xfrm>
            <a:prstGeom prst="rect">
              <a:avLst/>
            </a:prstGeom>
            <a:solidFill>
              <a:schemeClr val="bg1"/>
            </a:solidFill>
            <a:ln>
              <a:noFill/>
            </a:ln>
          </p:spPr>
          <p:style>
            <a:lnRef idx="0">
              <a:scrgbClr r="0" g="0" b="0"/>
            </a:lnRef>
            <a:fillRef idx="0">
              <a:scrgbClr r="0" g="0" b="0"/>
            </a:fillRef>
            <a:effectRef idx="0">
              <a:scrgbClr r="0" g="0" b="0"/>
            </a:effectRef>
            <a:fontRef idx="minor">
              <a:schemeClr val="dk1"/>
            </a:fontRef>
          </p:style>
          <p:txBody>
            <a:bodyPr rtlCol="0" anchor="ctr"/>
            <a:lstStyle/>
            <a:p>
              <a:pPr algn="ctr"/>
              <a:endParaRPr lang="nl-NL" sz="1600"/>
            </a:p>
          </p:txBody>
        </p:sp>
      </p:grpSp>
      <p:sp>
        <p:nvSpPr>
          <p:cNvPr id="15" name="Tijdelijke aanduiding voor inhoud 2">
            <a:extLst>
              <a:ext uri="{FF2B5EF4-FFF2-40B4-BE49-F238E27FC236}">
                <a16:creationId xmlns:a16="http://schemas.microsoft.com/office/drawing/2014/main" id="{7994D856-64EB-09B2-F2BA-FE4F48ABEB8D}"/>
              </a:ext>
            </a:extLst>
          </p:cNvPr>
          <p:cNvSpPr txBox="1">
            <a:spLocks/>
          </p:cNvSpPr>
          <p:nvPr/>
        </p:nvSpPr>
        <p:spPr>
          <a:xfrm>
            <a:off x="5952882" y="2347830"/>
            <a:ext cx="1195285" cy="823596"/>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Font typeface="Arial" panose="020B0604020202020204" pitchFamily="34" charset="0"/>
              <a:buNone/>
              <a:defRPr/>
            </a:pPr>
            <a:endParaRPr lang="nl-NL" sz="1600" b="1">
              <a:solidFill>
                <a:srgbClr val="FFFFFF"/>
              </a:solidFill>
              <a:latin typeface="Calibri" panose="020F0502020204030204"/>
            </a:endParaRPr>
          </a:p>
        </p:txBody>
      </p:sp>
      <p:sp>
        <p:nvSpPr>
          <p:cNvPr id="16" name="Tijdelijke aanduiding voor inhoud 2">
            <a:extLst>
              <a:ext uri="{FF2B5EF4-FFF2-40B4-BE49-F238E27FC236}">
                <a16:creationId xmlns:a16="http://schemas.microsoft.com/office/drawing/2014/main" id="{55A88B9C-F07B-3796-E3A9-9BF4134C1C94}"/>
              </a:ext>
            </a:extLst>
          </p:cNvPr>
          <p:cNvSpPr txBox="1">
            <a:spLocks/>
          </p:cNvSpPr>
          <p:nvPr/>
        </p:nvSpPr>
        <p:spPr>
          <a:xfrm>
            <a:off x="5478932" y="3519482"/>
            <a:ext cx="2162738" cy="1355725"/>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defRPr/>
            </a:pPr>
            <a:r>
              <a:rPr lang="nl-NL" sz="1600" b="1">
                <a:solidFill>
                  <a:srgbClr val="FFFFFF"/>
                </a:solidFill>
                <a:latin typeface="Calibri" panose="020F0502020204030204"/>
              </a:rPr>
              <a:t>Technische maatregelen treffen</a:t>
            </a:r>
          </a:p>
        </p:txBody>
      </p:sp>
      <p:sp>
        <p:nvSpPr>
          <p:cNvPr id="17" name="Tijdelijke aanduiding voor inhoud 2">
            <a:extLst>
              <a:ext uri="{FF2B5EF4-FFF2-40B4-BE49-F238E27FC236}">
                <a16:creationId xmlns:a16="http://schemas.microsoft.com/office/drawing/2014/main" id="{F0F47686-A73F-A2BE-A675-DB08C60B8645}"/>
              </a:ext>
            </a:extLst>
          </p:cNvPr>
          <p:cNvSpPr txBox="1">
            <a:spLocks/>
          </p:cNvSpPr>
          <p:nvPr/>
        </p:nvSpPr>
        <p:spPr>
          <a:xfrm>
            <a:off x="4599578" y="4995554"/>
            <a:ext cx="3901892" cy="1399570"/>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defRPr/>
            </a:pPr>
            <a:r>
              <a:rPr lang="en-GB" sz="1600" b="1" err="1">
                <a:solidFill>
                  <a:srgbClr val="FFFFFF"/>
                </a:solidFill>
                <a:latin typeface="Calibri" panose="020F0502020204030204"/>
              </a:rPr>
              <a:t>Natuurlijk</a:t>
            </a:r>
            <a:r>
              <a:rPr lang="en-GB" sz="1600" b="1">
                <a:solidFill>
                  <a:srgbClr val="FFFFFF"/>
                </a:solidFill>
                <a:latin typeface="Calibri" panose="020F0502020204030204"/>
              </a:rPr>
              <a:t> </a:t>
            </a:r>
            <a:r>
              <a:rPr lang="en-GB" sz="1600" b="1" err="1">
                <a:solidFill>
                  <a:srgbClr val="FFFFFF"/>
                </a:solidFill>
                <a:latin typeface="Calibri" panose="020F0502020204030204"/>
              </a:rPr>
              <a:t>systeem</a:t>
            </a:r>
            <a:r>
              <a:rPr lang="en-GB" sz="1600" b="1">
                <a:solidFill>
                  <a:srgbClr val="FFFFFF"/>
                </a:solidFill>
                <a:latin typeface="Calibri" panose="020F0502020204030204"/>
              </a:rPr>
              <a:t> </a:t>
            </a:r>
            <a:r>
              <a:rPr lang="en-GB" sz="1600" b="1" err="1">
                <a:solidFill>
                  <a:srgbClr val="FFFFFF"/>
                </a:solidFill>
                <a:latin typeface="Calibri" panose="020F0502020204030204"/>
              </a:rPr>
              <a:t>benutten</a:t>
            </a:r>
            <a:endParaRPr lang="nl-NL" sz="2000" b="1"/>
          </a:p>
        </p:txBody>
      </p:sp>
      <p:sp>
        <p:nvSpPr>
          <p:cNvPr id="18" name="Tekstvak 9">
            <a:extLst>
              <a:ext uri="{FF2B5EF4-FFF2-40B4-BE49-F238E27FC236}">
                <a16:creationId xmlns:a16="http://schemas.microsoft.com/office/drawing/2014/main" id="{F3234FA4-B52B-0152-6620-C798F4D4C7CD}"/>
              </a:ext>
            </a:extLst>
          </p:cNvPr>
          <p:cNvSpPr txBox="1"/>
          <p:nvPr/>
        </p:nvSpPr>
        <p:spPr>
          <a:xfrm>
            <a:off x="103098" y="4775609"/>
            <a:ext cx="2633937" cy="1477328"/>
          </a:xfrm>
          <a:prstGeom prst="rect">
            <a:avLst/>
          </a:prstGeom>
          <a:noFill/>
        </p:spPr>
        <p:txBody>
          <a:bodyPr wrap="square" rtlCol="0">
            <a:spAutoFit/>
          </a:bodyPr>
          <a:lstStyle/>
          <a:p>
            <a:pPr algn="ctr"/>
            <a:r>
              <a:rPr lang="nl-NL">
                <a:latin typeface="+mj-lt"/>
              </a:rPr>
              <a:t>We verstevigen het natuurlijk systeem als  fundament en maken </a:t>
            </a:r>
          </a:p>
          <a:p>
            <a:pPr algn="ctr"/>
            <a:r>
              <a:rPr lang="nl-NL">
                <a:latin typeface="+mj-lt"/>
              </a:rPr>
              <a:t>water en bodem sturend. </a:t>
            </a:r>
          </a:p>
          <a:p>
            <a:pPr algn="ctr"/>
            <a:endParaRPr lang="nl-NL">
              <a:latin typeface="+mj-lt"/>
            </a:endParaRPr>
          </a:p>
        </p:txBody>
      </p:sp>
      <p:sp>
        <p:nvSpPr>
          <p:cNvPr id="19" name="Tekstvak 10">
            <a:extLst>
              <a:ext uri="{FF2B5EF4-FFF2-40B4-BE49-F238E27FC236}">
                <a16:creationId xmlns:a16="http://schemas.microsoft.com/office/drawing/2014/main" id="{C442E0E6-EC5C-EE67-66A6-A01990E2612C}"/>
              </a:ext>
            </a:extLst>
          </p:cNvPr>
          <p:cNvSpPr txBox="1"/>
          <p:nvPr/>
        </p:nvSpPr>
        <p:spPr>
          <a:xfrm>
            <a:off x="762117" y="3092350"/>
            <a:ext cx="3196339" cy="1200329"/>
          </a:xfrm>
          <a:prstGeom prst="rect">
            <a:avLst/>
          </a:prstGeom>
          <a:noFill/>
        </p:spPr>
        <p:txBody>
          <a:bodyPr wrap="square" lIns="91440" tIns="45720" rIns="91440" bIns="45720" rtlCol="0" anchor="t">
            <a:spAutoFit/>
          </a:bodyPr>
          <a:lstStyle/>
          <a:p>
            <a:pPr algn="ctr"/>
            <a:r>
              <a:rPr lang="nl-NL">
                <a:latin typeface="+mj-lt"/>
              </a:rPr>
              <a:t>Technische maatregelen bieden bescherming tegen extremen waar het natuurlijk systeem ontoereikend is. </a:t>
            </a:r>
          </a:p>
        </p:txBody>
      </p:sp>
      <p:sp>
        <p:nvSpPr>
          <p:cNvPr id="24" name="Boog 23">
            <a:extLst>
              <a:ext uri="{FF2B5EF4-FFF2-40B4-BE49-F238E27FC236}">
                <a16:creationId xmlns:a16="http://schemas.microsoft.com/office/drawing/2014/main" id="{94279671-908A-BD03-E728-FDA0FE3CBDDA}"/>
              </a:ext>
            </a:extLst>
          </p:cNvPr>
          <p:cNvSpPr/>
          <p:nvPr/>
        </p:nvSpPr>
        <p:spPr>
          <a:xfrm>
            <a:off x="3089461" y="3479180"/>
            <a:ext cx="1854234" cy="552689"/>
          </a:xfrm>
          <a:prstGeom prst="arc">
            <a:avLst/>
          </a:prstGeom>
          <a:ln>
            <a:headEnd type="triangle"/>
          </a:ln>
        </p:spPr>
        <p:style>
          <a:lnRef idx="1">
            <a:schemeClr val="dk1"/>
          </a:lnRef>
          <a:fillRef idx="0">
            <a:schemeClr val="dk1"/>
          </a:fillRef>
          <a:effectRef idx="0">
            <a:schemeClr val="dk1"/>
          </a:effectRef>
          <a:fontRef idx="minor">
            <a:schemeClr val="tx1"/>
          </a:fontRef>
        </p:style>
        <p:txBody>
          <a:bodyPr rtlCol="0" anchor="ctr"/>
          <a:lstStyle/>
          <a:p>
            <a:pPr algn="ctr"/>
            <a:endParaRPr lang="nl-NL">
              <a:solidFill>
                <a:sysClr val="windowText" lastClr="000000"/>
              </a:solidFill>
            </a:endParaRPr>
          </a:p>
        </p:txBody>
      </p:sp>
      <p:sp>
        <p:nvSpPr>
          <p:cNvPr id="25" name="Boog 24">
            <a:extLst>
              <a:ext uri="{FF2B5EF4-FFF2-40B4-BE49-F238E27FC236}">
                <a16:creationId xmlns:a16="http://schemas.microsoft.com/office/drawing/2014/main" id="{964D078D-0770-2772-39BD-FC32BC3E791E}"/>
              </a:ext>
            </a:extLst>
          </p:cNvPr>
          <p:cNvSpPr/>
          <p:nvPr/>
        </p:nvSpPr>
        <p:spPr>
          <a:xfrm>
            <a:off x="2063240" y="5143126"/>
            <a:ext cx="1854234" cy="552689"/>
          </a:xfrm>
          <a:prstGeom prst="arc">
            <a:avLst/>
          </a:prstGeom>
          <a:ln>
            <a:headEnd type="triangle"/>
          </a:ln>
        </p:spPr>
        <p:style>
          <a:lnRef idx="1">
            <a:schemeClr val="dk1"/>
          </a:lnRef>
          <a:fillRef idx="0">
            <a:schemeClr val="dk1"/>
          </a:fillRef>
          <a:effectRef idx="0">
            <a:schemeClr val="dk1"/>
          </a:effectRef>
          <a:fontRef idx="minor">
            <a:schemeClr val="tx1"/>
          </a:fontRef>
        </p:style>
        <p:txBody>
          <a:bodyPr rtlCol="0" anchor="ctr"/>
          <a:lstStyle/>
          <a:p>
            <a:pPr algn="ctr"/>
            <a:endParaRPr lang="nl-NL">
              <a:solidFill>
                <a:sysClr val="windowText" lastClr="000000"/>
              </a:solidFill>
            </a:endParaRPr>
          </a:p>
        </p:txBody>
      </p:sp>
    </p:spTree>
    <p:extLst>
      <p:ext uri="{BB962C8B-B14F-4D97-AF65-F5344CB8AC3E}">
        <p14:creationId xmlns:p14="http://schemas.microsoft.com/office/powerpoint/2010/main" val="4622859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ep 21">
            <a:extLst>
              <a:ext uri="{FF2B5EF4-FFF2-40B4-BE49-F238E27FC236}">
                <a16:creationId xmlns:a16="http://schemas.microsoft.com/office/drawing/2014/main" id="{72ED1D38-13B8-A16C-0FF3-B4970AF3BA22}"/>
              </a:ext>
            </a:extLst>
          </p:cNvPr>
          <p:cNvGrpSpPr/>
          <p:nvPr/>
        </p:nvGrpSpPr>
        <p:grpSpPr>
          <a:xfrm>
            <a:off x="3389807" y="1833516"/>
            <a:ext cx="6321434" cy="4522834"/>
            <a:chOff x="1571625" y="1243639"/>
            <a:chExt cx="5486396" cy="4734662"/>
          </a:xfrm>
        </p:grpSpPr>
        <p:sp>
          <p:nvSpPr>
            <p:cNvPr id="26" name="Gelijkbenige driehoek 10">
              <a:extLst>
                <a:ext uri="{FF2B5EF4-FFF2-40B4-BE49-F238E27FC236}">
                  <a16:creationId xmlns:a16="http://schemas.microsoft.com/office/drawing/2014/main" id="{6AE87D1D-EE47-C012-B55A-FE699D5D9E46}"/>
                </a:ext>
              </a:extLst>
            </p:cNvPr>
            <p:cNvSpPr/>
            <p:nvPr/>
          </p:nvSpPr>
          <p:spPr>
            <a:xfrm>
              <a:off x="1571625" y="1248649"/>
              <a:ext cx="5486396" cy="4729652"/>
            </a:xfrm>
            <a:prstGeom prst="triangle">
              <a:avLst/>
            </a:prstGeom>
            <a:solidFill>
              <a:srgbClr val="549666"/>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nl-NL" sz="1600"/>
            </a:p>
          </p:txBody>
        </p:sp>
        <p:sp>
          <p:nvSpPr>
            <p:cNvPr id="27" name="Gelijkbenige driehoek 8">
              <a:extLst>
                <a:ext uri="{FF2B5EF4-FFF2-40B4-BE49-F238E27FC236}">
                  <a16:creationId xmlns:a16="http://schemas.microsoft.com/office/drawing/2014/main" id="{87484209-471A-58F0-DD1A-88340E7C4EC4}"/>
                </a:ext>
              </a:extLst>
            </p:cNvPr>
            <p:cNvSpPr/>
            <p:nvPr/>
          </p:nvSpPr>
          <p:spPr>
            <a:xfrm>
              <a:off x="2461072" y="1243639"/>
              <a:ext cx="3707502" cy="3196124"/>
            </a:xfrm>
            <a:prstGeom prst="triangle">
              <a:avLst/>
            </a:prstGeom>
            <a:solidFill>
              <a:srgbClr val="F0CA23"/>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l-NL" sz="1600"/>
            </a:p>
          </p:txBody>
        </p:sp>
        <p:sp>
          <p:nvSpPr>
            <p:cNvPr id="28" name="Gelijkbenige driehoek 6">
              <a:extLst>
                <a:ext uri="{FF2B5EF4-FFF2-40B4-BE49-F238E27FC236}">
                  <a16:creationId xmlns:a16="http://schemas.microsoft.com/office/drawing/2014/main" id="{014DF1BA-2CAD-B222-D6C0-80C330AC5F23}"/>
                </a:ext>
              </a:extLst>
            </p:cNvPr>
            <p:cNvSpPr/>
            <p:nvPr/>
          </p:nvSpPr>
          <p:spPr>
            <a:xfrm>
              <a:off x="3326789" y="1243639"/>
              <a:ext cx="1976068" cy="1703507"/>
            </a:xfrm>
            <a:prstGeom prst="triangle">
              <a:avLst/>
            </a:prstGeom>
            <a:solidFill>
              <a:srgbClr val="F5A623"/>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nl-NL" sz="1600"/>
            </a:p>
          </p:txBody>
        </p:sp>
        <p:sp>
          <p:nvSpPr>
            <p:cNvPr id="29" name="Rechthoek 28">
              <a:extLst>
                <a:ext uri="{FF2B5EF4-FFF2-40B4-BE49-F238E27FC236}">
                  <a16:creationId xmlns:a16="http://schemas.microsoft.com/office/drawing/2014/main" id="{659FBCE5-A326-0929-C7CA-FB97B207CE38}"/>
                </a:ext>
              </a:extLst>
            </p:cNvPr>
            <p:cNvSpPr/>
            <p:nvPr/>
          </p:nvSpPr>
          <p:spPr>
            <a:xfrm>
              <a:off x="2064978" y="2925788"/>
              <a:ext cx="4103596" cy="148609"/>
            </a:xfrm>
            <a:prstGeom prst="rect">
              <a:avLst/>
            </a:prstGeom>
            <a:solidFill>
              <a:schemeClr val="bg1"/>
            </a:solidFill>
            <a:ln>
              <a:noFill/>
            </a:ln>
          </p:spPr>
          <p:style>
            <a:lnRef idx="0">
              <a:scrgbClr r="0" g="0" b="0"/>
            </a:lnRef>
            <a:fillRef idx="0">
              <a:scrgbClr r="0" g="0" b="0"/>
            </a:fillRef>
            <a:effectRef idx="0">
              <a:scrgbClr r="0" g="0" b="0"/>
            </a:effectRef>
            <a:fontRef idx="minor">
              <a:schemeClr val="dk1"/>
            </a:fontRef>
          </p:style>
          <p:txBody>
            <a:bodyPr rtlCol="0" anchor="ctr"/>
            <a:lstStyle/>
            <a:p>
              <a:pPr algn="ctr"/>
              <a:endParaRPr lang="nl-NL" sz="1600"/>
            </a:p>
          </p:txBody>
        </p:sp>
        <p:sp>
          <p:nvSpPr>
            <p:cNvPr id="30" name="Rechthoek 29">
              <a:extLst>
                <a:ext uri="{FF2B5EF4-FFF2-40B4-BE49-F238E27FC236}">
                  <a16:creationId xmlns:a16="http://schemas.microsoft.com/office/drawing/2014/main" id="{A2799DB1-4BA9-C01E-E320-1CD83C474E74}"/>
                </a:ext>
              </a:extLst>
            </p:cNvPr>
            <p:cNvSpPr/>
            <p:nvPr/>
          </p:nvSpPr>
          <p:spPr>
            <a:xfrm>
              <a:off x="2257423" y="4435132"/>
              <a:ext cx="4103596" cy="148609"/>
            </a:xfrm>
            <a:prstGeom prst="rect">
              <a:avLst/>
            </a:prstGeom>
            <a:solidFill>
              <a:schemeClr val="bg1"/>
            </a:solidFill>
            <a:ln>
              <a:noFill/>
            </a:ln>
          </p:spPr>
          <p:style>
            <a:lnRef idx="0">
              <a:scrgbClr r="0" g="0" b="0"/>
            </a:lnRef>
            <a:fillRef idx="0">
              <a:scrgbClr r="0" g="0" b="0"/>
            </a:fillRef>
            <a:effectRef idx="0">
              <a:scrgbClr r="0" g="0" b="0"/>
            </a:effectRef>
            <a:fontRef idx="minor">
              <a:schemeClr val="dk1"/>
            </a:fontRef>
          </p:style>
          <p:txBody>
            <a:bodyPr rtlCol="0" anchor="ctr"/>
            <a:lstStyle/>
            <a:p>
              <a:pPr algn="ctr"/>
              <a:endParaRPr lang="nl-NL" sz="1600"/>
            </a:p>
          </p:txBody>
        </p:sp>
      </p:grpSp>
      <p:sp>
        <p:nvSpPr>
          <p:cNvPr id="6" name="Tijdelijke aanduiding voor dianummer 5">
            <a:extLst>
              <a:ext uri="{FF2B5EF4-FFF2-40B4-BE49-F238E27FC236}">
                <a16:creationId xmlns:a16="http://schemas.microsoft.com/office/drawing/2014/main" id="{22D25F10-6DF6-2AB8-FACA-3E6D343F3EBB}"/>
              </a:ext>
            </a:extLst>
          </p:cNvPr>
          <p:cNvSpPr>
            <a:spLocks noGrp="1"/>
          </p:cNvSpPr>
          <p:nvPr>
            <p:ph type="sldNum" sz="quarter" idx="12"/>
          </p:nvPr>
        </p:nvSpPr>
        <p:spPr/>
        <p:txBody>
          <a:bodyPr/>
          <a:lstStyle/>
          <a:p>
            <a:fld id="{977282E5-113B-394B-9619-65EA674F6B09}" type="slidenum">
              <a:rPr lang="nl-NL" smtClean="0"/>
              <a:pPr/>
              <a:t>14</a:t>
            </a:fld>
            <a:endParaRPr lang="nl-NL"/>
          </a:p>
        </p:txBody>
      </p:sp>
      <p:sp>
        <p:nvSpPr>
          <p:cNvPr id="15" name="Tijdelijke aanduiding voor inhoud 2">
            <a:extLst>
              <a:ext uri="{FF2B5EF4-FFF2-40B4-BE49-F238E27FC236}">
                <a16:creationId xmlns:a16="http://schemas.microsoft.com/office/drawing/2014/main" id="{7994D856-64EB-09B2-F2BA-FE4F48ABEB8D}"/>
              </a:ext>
            </a:extLst>
          </p:cNvPr>
          <p:cNvSpPr txBox="1">
            <a:spLocks/>
          </p:cNvSpPr>
          <p:nvPr/>
        </p:nvSpPr>
        <p:spPr>
          <a:xfrm>
            <a:off x="5941176" y="2456357"/>
            <a:ext cx="1195285" cy="823596"/>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defRPr/>
            </a:pPr>
            <a:r>
              <a:rPr lang="nl-NL" sz="1600" b="1">
                <a:solidFill>
                  <a:srgbClr val="FFFFFF"/>
                </a:solidFill>
                <a:latin typeface="Calibri" panose="020F0502020204030204"/>
              </a:rPr>
              <a:t>Handelen bij extremen</a:t>
            </a:r>
            <a:endParaRPr lang="nl-NL" sz="1600" b="1">
              <a:solidFill>
                <a:srgbClr val="FFFFFF"/>
              </a:solidFill>
              <a:latin typeface="Calibri" panose="020F0502020204030204"/>
              <a:cs typeface="Calibri"/>
            </a:endParaRPr>
          </a:p>
        </p:txBody>
      </p:sp>
      <p:sp>
        <p:nvSpPr>
          <p:cNvPr id="16" name="Tijdelijke aanduiding voor inhoud 2">
            <a:extLst>
              <a:ext uri="{FF2B5EF4-FFF2-40B4-BE49-F238E27FC236}">
                <a16:creationId xmlns:a16="http://schemas.microsoft.com/office/drawing/2014/main" id="{55A88B9C-F07B-3796-E3A9-9BF4134C1C94}"/>
              </a:ext>
            </a:extLst>
          </p:cNvPr>
          <p:cNvSpPr txBox="1">
            <a:spLocks/>
          </p:cNvSpPr>
          <p:nvPr/>
        </p:nvSpPr>
        <p:spPr>
          <a:xfrm>
            <a:off x="5469155" y="3597477"/>
            <a:ext cx="2162738" cy="1355725"/>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defRPr/>
            </a:pPr>
            <a:r>
              <a:rPr lang="nl-NL" sz="1600" b="1">
                <a:solidFill>
                  <a:srgbClr val="FFFFFF"/>
                </a:solidFill>
                <a:latin typeface="Calibri" panose="020F0502020204030204"/>
              </a:rPr>
              <a:t>Technische maatregelen treffen</a:t>
            </a:r>
          </a:p>
        </p:txBody>
      </p:sp>
      <p:sp>
        <p:nvSpPr>
          <p:cNvPr id="17" name="Tijdelijke aanduiding voor inhoud 2">
            <a:extLst>
              <a:ext uri="{FF2B5EF4-FFF2-40B4-BE49-F238E27FC236}">
                <a16:creationId xmlns:a16="http://schemas.microsoft.com/office/drawing/2014/main" id="{F0F47686-A73F-A2BE-A675-DB08C60B8645}"/>
              </a:ext>
            </a:extLst>
          </p:cNvPr>
          <p:cNvSpPr txBox="1">
            <a:spLocks/>
          </p:cNvSpPr>
          <p:nvPr/>
        </p:nvSpPr>
        <p:spPr>
          <a:xfrm>
            <a:off x="4599578" y="4996030"/>
            <a:ext cx="3901892" cy="1399570"/>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defRPr/>
            </a:pPr>
            <a:r>
              <a:rPr lang="en-GB" sz="1600" b="1" err="1">
                <a:solidFill>
                  <a:srgbClr val="FFFFFF"/>
                </a:solidFill>
                <a:latin typeface="Calibri" panose="020F0502020204030204"/>
              </a:rPr>
              <a:t>Natuurlijk</a:t>
            </a:r>
            <a:r>
              <a:rPr lang="en-GB" sz="1600" b="1">
                <a:solidFill>
                  <a:srgbClr val="FFFFFF"/>
                </a:solidFill>
                <a:latin typeface="Calibri" panose="020F0502020204030204"/>
              </a:rPr>
              <a:t> </a:t>
            </a:r>
            <a:r>
              <a:rPr lang="en-GB" sz="1600" b="1" err="1">
                <a:solidFill>
                  <a:srgbClr val="FFFFFF"/>
                </a:solidFill>
                <a:latin typeface="Calibri" panose="020F0502020204030204"/>
              </a:rPr>
              <a:t>systeem</a:t>
            </a:r>
            <a:r>
              <a:rPr lang="en-GB" sz="1600" b="1">
                <a:solidFill>
                  <a:srgbClr val="FFFFFF"/>
                </a:solidFill>
                <a:latin typeface="Calibri" panose="020F0502020204030204"/>
              </a:rPr>
              <a:t> </a:t>
            </a:r>
            <a:r>
              <a:rPr lang="en-GB" sz="1600" b="1" err="1">
                <a:solidFill>
                  <a:srgbClr val="FFFFFF"/>
                </a:solidFill>
                <a:latin typeface="Calibri" panose="020F0502020204030204"/>
              </a:rPr>
              <a:t>benutten</a:t>
            </a:r>
            <a:endParaRPr lang="nl-NL" sz="2000" b="1"/>
          </a:p>
        </p:txBody>
      </p:sp>
      <p:sp>
        <p:nvSpPr>
          <p:cNvPr id="18" name="Tekstvak 9">
            <a:extLst>
              <a:ext uri="{FF2B5EF4-FFF2-40B4-BE49-F238E27FC236}">
                <a16:creationId xmlns:a16="http://schemas.microsoft.com/office/drawing/2014/main" id="{F3234FA4-B52B-0152-6620-C798F4D4C7CD}"/>
              </a:ext>
            </a:extLst>
          </p:cNvPr>
          <p:cNvSpPr txBox="1"/>
          <p:nvPr/>
        </p:nvSpPr>
        <p:spPr>
          <a:xfrm>
            <a:off x="103098" y="4775609"/>
            <a:ext cx="2633937" cy="1477328"/>
          </a:xfrm>
          <a:prstGeom prst="rect">
            <a:avLst/>
          </a:prstGeom>
          <a:noFill/>
        </p:spPr>
        <p:txBody>
          <a:bodyPr wrap="square" rtlCol="0">
            <a:spAutoFit/>
          </a:bodyPr>
          <a:lstStyle/>
          <a:p>
            <a:pPr algn="ctr"/>
            <a:r>
              <a:rPr lang="nl-NL">
                <a:latin typeface="+mj-lt"/>
              </a:rPr>
              <a:t>We verstevigen het natuurlijk systeem als  fundament en maken </a:t>
            </a:r>
          </a:p>
          <a:p>
            <a:pPr algn="ctr"/>
            <a:r>
              <a:rPr lang="nl-NL">
                <a:latin typeface="+mj-lt"/>
              </a:rPr>
              <a:t>water en bodem sturend </a:t>
            </a:r>
          </a:p>
          <a:p>
            <a:pPr algn="ctr"/>
            <a:endParaRPr lang="nl-NL">
              <a:latin typeface="+mj-lt"/>
            </a:endParaRPr>
          </a:p>
        </p:txBody>
      </p:sp>
      <p:sp>
        <p:nvSpPr>
          <p:cNvPr id="20" name="Tekstvak 11">
            <a:extLst>
              <a:ext uri="{FF2B5EF4-FFF2-40B4-BE49-F238E27FC236}">
                <a16:creationId xmlns:a16="http://schemas.microsoft.com/office/drawing/2014/main" id="{546E4962-4807-3BC1-1C0A-C11617219E84}"/>
              </a:ext>
            </a:extLst>
          </p:cNvPr>
          <p:cNvSpPr txBox="1"/>
          <p:nvPr/>
        </p:nvSpPr>
        <p:spPr>
          <a:xfrm>
            <a:off x="551525" y="1384914"/>
            <a:ext cx="4392170" cy="1200329"/>
          </a:xfrm>
          <a:prstGeom prst="rect">
            <a:avLst/>
          </a:prstGeom>
          <a:noFill/>
        </p:spPr>
        <p:txBody>
          <a:bodyPr wrap="square" lIns="91440" tIns="45720" rIns="91440" bIns="45720" rtlCol="0" anchor="t">
            <a:spAutoFit/>
          </a:bodyPr>
          <a:lstStyle/>
          <a:p>
            <a:pPr algn="ctr"/>
            <a:r>
              <a:rPr lang="nl-NL">
                <a:latin typeface="+mj-lt"/>
              </a:rPr>
              <a:t>We zijn voorbereid op extreme gebeurtenissen. Onze inwoners, bedrijven, instellingen en hulpdiensten weten wat ze moeten doen.</a:t>
            </a:r>
          </a:p>
        </p:txBody>
      </p:sp>
      <p:sp>
        <p:nvSpPr>
          <p:cNvPr id="23" name="Boog 22">
            <a:extLst>
              <a:ext uri="{FF2B5EF4-FFF2-40B4-BE49-F238E27FC236}">
                <a16:creationId xmlns:a16="http://schemas.microsoft.com/office/drawing/2014/main" id="{43FF860C-26FA-A4C7-A6B4-F6D8B2D25C48}"/>
              </a:ext>
            </a:extLst>
          </p:cNvPr>
          <p:cNvSpPr/>
          <p:nvPr/>
        </p:nvSpPr>
        <p:spPr>
          <a:xfrm>
            <a:off x="4190432" y="1815702"/>
            <a:ext cx="1854234" cy="552689"/>
          </a:xfrm>
          <a:prstGeom prst="arc">
            <a:avLst/>
          </a:prstGeom>
          <a:ln>
            <a:headEnd type="triangle"/>
          </a:ln>
        </p:spPr>
        <p:style>
          <a:lnRef idx="1">
            <a:schemeClr val="dk1"/>
          </a:lnRef>
          <a:fillRef idx="0">
            <a:schemeClr val="dk1"/>
          </a:fillRef>
          <a:effectRef idx="0">
            <a:schemeClr val="dk1"/>
          </a:effectRef>
          <a:fontRef idx="minor">
            <a:schemeClr val="tx1"/>
          </a:fontRef>
        </p:style>
        <p:txBody>
          <a:bodyPr rtlCol="0" anchor="ctr"/>
          <a:lstStyle/>
          <a:p>
            <a:pPr algn="ctr"/>
            <a:endParaRPr lang="nl-NL">
              <a:solidFill>
                <a:sysClr val="windowText" lastClr="000000"/>
              </a:solidFill>
            </a:endParaRPr>
          </a:p>
        </p:txBody>
      </p:sp>
      <p:sp>
        <p:nvSpPr>
          <p:cNvPr id="24" name="Boog 23">
            <a:extLst>
              <a:ext uri="{FF2B5EF4-FFF2-40B4-BE49-F238E27FC236}">
                <a16:creationId xmlns:a16="http://schemas.microsoft.com/office/drawing/2014/main" id="{94279671-908A-BD03-E728-FDA0FE3CBDDA}"/>
              </a:ext>
            </a:extLst>
          </p:cNvPr>
          <p:cNvSpPr/>
          <p:nvPr/>
        </p:nvSpPr>
        <p:spPr>
          <a:xfrm>
            <a:off x="3089461" y="3479180"/>
            <a:ext cx="1854234" cy="552689"/>
          </a:xfrm>
          <a:prstGeom prst="arc">
            <a:avLst/>
          </a:prstGeom>
          <a:ln>
            <a:headEnd type="triangle"/>
          </a:ln>
        </p:spPr>
        <p:style>
          <a:lnRef idx="1">
            <a:schemeClr val="dk1"/>
          </a:lnRef>
          <a:fillRef idx="0">
            <a:schemeClr val="dk1"/>
          </a:fillRef>
          <a:effectRef idx="0">
            <a:schemeClr val="dk1"/>
          </a:effectRef>
          <a:fontRef idx="minor">
            <a:schemeClr val="tx1"/>
          </a:fontRef>
        </p:style>
        <p:txBody>
          <a:bodyPr rtlCol="0" anchor="ctr"/>
          <a:lstStyle/>
          <a:p>
            <a:pPr algn="ctr"/>
            <a:endParaRPr lang="nl-NL">
              <a:solidFill>
                <a:sysClr val="windowText" lastClr="000000"/>
              </a:solidFill>
            </a:endParaRPr>
          </a:p>
        </p:txBody>
      </p:sp>
      <p:sp>
        <p:nvSpPr>
          <p:cNvPr id="25" name="Boog 24">
            <a:extLst>
              <a:ext uri="{FF2B5EF4-FFF2-40B4-BE49-F238E27FC236}">
                <a16:creationId xmlns:a16="http://schemas.microsoft.com/office/drawing/2014/main" id="{964D078D-0770-2772-39BD-FC32BC3E791E}"/>
              </a:ext>
            </a:extLst>
          </p:cNvPr>
          <p:cNvSpPr/>
          <p:nvPr/>
        </p:nvSpPr>
        <p:spPr>
          <a:xfrm>
            <a:off x="2063240" y="5143126"/>
            <a:ext cx="1854234" cy="552689"/>
          </a:xfrm>
          <a:prstGeom prst="arc">
            <a:avLst/>
          </a:prstGeom>
          <a:ln>
            <a:headEnd type="triangle"/>
          </a:ln>
        </p:spPr>
        <p:style>
          <a:lnRef idx="1">
            <a:schemeClr val="dk1"/>
          </a:lnRef>
          <a:fillRef idx="0">
            <a:schemeClr val="dk1"/>
          </a:fillRef>
          <a:effectRef idx="0">
            <a:schemeClr val="dk1"/>
          </a:effectRef>
          <a:fontRef idx="minor">
            <a:schemeClr val="tx1"/>
          </a:fontRef>
        </p:style>
        <p:txBody>
          <a:bodyPr rtlCol="0" anchor="ctr"/>
          <a:lstStyle/>
          <a:p>
            <a:pPr algn="ctr"/>
            <a:endParaRPr lang="nl-NL">
              <a:solidFill>
                <a:sysClr val="windowText" lastClr="000000"/>
              </a:solidFill>
            </a:endParaRPr>
          </a:p>
        </p:txBody>
      </p:sp>
      <p:sp>
        <p:nvSpPr>
          <p:cNvPr id="2" name="Tekstvak 10">
            <a:extLst>
              <a:ext uri="{FF2B5EF4-FFF2-40B4-BE49-F238E27FC236}">
                <a16:creationId xmlns:a16="http://schemas.microsoft.com/office/drawing/2014/main" id="{63B6034D-32C7-0E0D-9DC4-CC55C358BFAE}"/>
              </a:ext>
            </a:extLst>
          </p:cNvPr>
          <p:cNvSpPr txBox="1"/>
          <p:nvPr/>
        </p:nvSpPr>
        <p:spPr>
          <a:xfrm>
            <a:off x="762117" y="3092350"/>
            <a:ext cx="3196339" cy="1200329"/>
          </a:xfrm>
          <a:prstGeom prst="rect">
            <a:avLst/>
          </a:prstGeom>
          <a:noFill/>
        </p:spPr>
        <p:txBody>
          <a:bodyPr wrap="square" lIns="91440" tIns="45720" rIns="91440" bIns="45720" rtlCol="0" anchor="t">
            <a:spAutoFit/>
          </a:bodyPr>
          <a:lstStyle/>
          <a:p>
            <a:pPr algn="ctr"/>
            <a:r>
              <a:rPr lang="nl-NL">
                <a:latin typeface="+mj-lt"/>
              </a:rPr>
              <a:t>Technische maatregelen bieden bescherming tegen extremen waar het natuurlijk systeem ontoereikend is. </a:t>
            </a:r>
          </a:p>
        </p:txBody>
      </p:sp>
    </p:spTree>
    <p:extLst>
      <p:ext uri="{BB962C8B-B14F-4D97-AF65-F5344CB8AC3E}">
        <p14:creationId xmlns:p14="http://schemas.microsoft.com/office/powerpoint/2010/main" val="39953962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7FDDBCE-5DD1-141F-8E17-E3CF6939DB8B}"/>
              </a:ext>
            </a:extLst>
          </p:cNvPr>
          <p:cNvSpPr>
            <a:spLocks noGrp="1"/>
          </p:cNvSpPr>
          <p:nvPr>
            <p:ph type="title"/>
          </p:nvPr>
        </p:nvSpPr>
        <p:spPr>
          <a:xfrm>
            <a:off x="838199" y="365125"/>
            <a:ext cx="10787743" cy="1325563"/>
          </a:xfrm>
        </p:spPr>
        <p:txBody>
          <a:bodyPr>
            <a:normAutofit/>
          </a:bodyPr>
          <a:lstStyle/>
          <a:p>
            <a:r>
              <a:rPr lang="en-GB" sz="4000" dirty="0"/>
              <a:t>Het </a:t>
            </a:r>
            <a:r>
              <a:rPr lang="en-GB" sz="4000" dirty="0" err="1"/>
              <a:t>bouwen</a:t>
            </a:r>
            <a:r>
              <a:rPr lang="en-GB" sz="4000" dirty="0"/>
              <a:t> van </a:t>
            </a:r>
            <a:r>
              <a:rPr lang="en-GB" sz="4000" dirty="0" err="1"/>
              <a:t>een</a:t>
            </a:r>
            <a:r>
              <a:rPr lang="en-GB" sz="4000" dirty="0"/>
              <a:t> </a:t>
            </a:r>
            <a:r>
              <a:rPr lang="en-GB" sz="4000" dirty="0" err="1"/>
              <a:t>piramide</a:t>
            </a:r>
            <a:r>
              <a:rPr lang="en-GB" sz="4000" dirty="0"/>
              <a:t> </a:t>
            </a:r>
            <a:r>
              <a:rPr lang="en-GB" sz="4000" dirty="0" err="1"/>
              <a:t>vereist</a:t>
            </a:r>
            <a:r>
              <a:rPr lang="en-GB" sz="4000" dirty="0"/>
              <a:t> </a:t>
            </a:r>
            <a:r>
              <a:rPr lang="en-GB" sz="4000" dirty="0" err="1"/>
              <a:t>aandacht</a:t>
            </a:r>
            <a:r>
              <a:rPr lang="en-GB" sz="4000" dirty="0"/>
              <a:t> </a:t>
            </a:r>
            <a:r>
              <a:rPr lang="en-GB" sz="4000" dirty="0" err="1"/>
              <a:t>en</a:t>
            </a:r>
            <a:r>
              <a:rPr lang="en-GB" sz="4000" dirty="0"/>
              <a:t> </a:t>
            </a:r>
            <a:r>
              <a:rPr lang="en-GB" sz="4000" dirty="0" err="1"/>
              <a:t>samenwerking</a:t>
            </a:r>
            <a:r>
              <a:rPr lang="en-GB" sz="4000" dirty="0"/>
              <a:t> op alle </a:t>
            </a:r>
            <a:r>
              <a:rPr lang="en-GB" sz="4000" dirty="0" err="1"/>
              <a:t>lagen</a:t>
            </a:r>
            <a:endParaRPr lang="nl-NL" sz="4000" dirty="0"/>
          </a:p>
        </p:txBody>
      </p:sp>
      <p:grpSp>
        <p:nvGrpSpPr>
          <p:cNvPr id="4" name="Groep 3">
            <a:extLst>
              <a:ext uri="{FF2B5EF4-FFF2-40B4-BE49-F238E27FC236}">
                <a16:creationId xmlns:a16="http://schemas.microsoft.com/office/drawing/2014/main" id="{E6DE5885-B80C-83D1-89C8-43C30AC1B451}"/>
              </a:ext>
            </a:extLst>
          </p:cNvPr>
          <p:cNvGrpSpPr/>
          <p:nvPr/>
        </p:nvGrpSpPr>
        <p:grpSpPr>
          <a:xfrm>
            <a:off x="3389807" y="1833516"/>
            <a:ext cx="6321434" cy="4522834"/>
            <a:chOff x="1571625" y="1243639"/>
            <a:chExt cx="5486396" cy="4734662"/>
          </a:xfrm>
        </p:grpSpPr>
        <p:sp>
          <p:nvSpPr>
            <p:cNvPr id="5" name="Gelijkbenige driehoek 10">
              <a:extLst>
                <a:ext uri="{FF2B5EF4-FFF2-40B4-BE49-F238E27FC236}">
                  <a16:creationId xmlns:a16="http://schemas.microsoft.com/office/drawing/2014/main" id="{1811B307-FA4A-A052-FB05-3D2F28DA650A}"/>
                </a:ext>
              </a:extLst>
            </p:cNvPr>
            <p:cNvSpPr/>
            <p:nvPr/>
          </p:nvSpPr>
          <p:spPr>
            <a:xfrm>
              <a:off x="1571625" y="1248649"/>
              <a:ext cx="5486396" cy="4729652"/>
            </a:xfrm>
            <a:prstGeom prst="triangle">
              <a:avLst/>
            </a:prstGeom>
            <a:solidFill>
              <a:srgbClr val="549666"/>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nl-NL" sz="1600"/>
            </a:p>
          </p:txBody>
        </p:sp>
        <p:sp>
          <p:nvSpPr>
            <p:cNvPr id="7" name="Gelijkbenige driehoek 8">
              <a:extLst>
                <a:ext uri="{FF2B5EF4-FFF2-40B4-BE49-F238E27FC236}">
                  <a16:creationId xmlns:a16="http://schemas.microsoft.com/office/drawing/2014/main" id="{5105896D-50A0-5A72-1CAF-B4EE5BFC3EA8}"/>
                </a:ext>
              </a:extLst>
            </p:cNvPr>
            <p:cNvSpPr/>
            <p:nvPr/>
          </p:nvSpPr>
          <p:spPr>
            <a:xfrm>
              <a:off x="2461072" y="1243639"/>
              <a:ext cx="3707502" cy="3196124"/>
            </a:xfrm>
            <a:prstGeom prst="triangle">
              <a:avLst/>
            </a:prstGeom>
            <a:solidFill>
              <a:srgbClr val="F0CA23"/>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l-NL" sz="1600"/>
            </a:p>
          </p:txBody>
        </p:sp>
        <p:sp>
          <p:nvSpPr>
            <p:cNvPr id="9" name="Gelijkbenige driehoek 6">
              <a:extLst>
                <a:ext uri="{FF2B5EF4-FFF2-40B4-BE49-F238E27FC236}">
                  <a16:creationId xmlns:a16="http://schemas.microsoft.com/office/drawing/2014/main" id="{CEF3F973-A3A0-3935-2ED2-A1183D2F56B5}"/>
                </a:ext>
              </a:extLst>
            </p:cNvPr>
            <p:cNvSpPr/>
            <p:nvPr/>
          </p:nvSpPr>
          <p:spPr>
            <a:xfrm>
              <a:off x="3326789" y="1243639"/>
              <a:ext cx="1976068" cy="1703507"/>
            </a:xfrm>
            <a:prstGeom prst="triangle">
              <a:avLst/>
            </a:prstGeom>
            <a:solidFill>
              <a:srgbClr val="F5A623"/>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nl-NL" sz="1600"/>
            </a:p>
          </p:txBody>
        </p:sp>
        <p:sp>
          <p:nvSpPr>
            <p:cNvPr id="11" name="Rechthoek 10">
              <a:extLst>
                <a:ext uri="{FF2B5EF4-FFF2-40B4-BE49-F238E27FC236}">
                  <a16:creationId xmlns:a16="http://schemas.microsoft.com/office/drawing/2014/main" id="{34E58BAD-B4A1-96F3-550D-96BEACD640F8}"/>
                </a:ext>
              </a:extLst>
            </p:cNvPr>
            <p:cNvSpPr/>
            <p:nvPr/>
          </p:nvSpPr>
          <p:spPr>
            <a:xfrm>
              <a:off x="2064978" y="2925788"/>
              <a:ext cx="4103596" cy="148609"/>
            </a:xfrm>
            <a:prstGeom prst="rect">
              <a:avLst/>
            </a:prstGeom>
            <a:solidFill>
              <a:schemeClr val="bg1"/>
            </a:solidFill>
            <a:ln>
              <a:noFill/>
            </a:ln>
          </p:spPr>
          <p:style>
            <a:lnRef idx="0">
              <a:scrgbClr r="0" g="0" b="0"/>
            </a:lnRef>
            <a:fillRef idx="0">
              <a:scrgbClr r="0" g="0" b="0"/>
            </a:fillRef>
            <a:effectRef idx="0">
              <a:scrgbClr r="0" g="0" b="0"/>
            </a:effectRef>
            <a:fontRef idx="minor">
              <a:schemeClr val="dk1"/>
            </a:fontRef>
          </p:style>
          <p:txBody>
            <a:bodyPr rtlCol="0" anchor="ctr"/>
            <a:lstStyle/>
            <a:p>
              <a:pPr algn="ctr"/>
              <a:endParaRPr lang="nl-NL" sz="1600"/>
            </a:p>
          </p:txBody>
        </p:sp>
        <p:sp>
          <p:nvSpPr>
            <p:cNvPr id="13" name="Rechthoek 12">
              <a:extLst>
                <a:ext uri="{FF2B5EF4-FFF2-40B4-BE49-F238E27FC236}">
                  <a16:creationId xmlns:a16="http://schemas.microsoft.com/office/drawing/2014/main" id="{A2CACE41-DDD9-91D3-9BCB-F266A43394F1}"/>
                </a:ext>
              </a:extLst>
            </p:cNvPr>
            <p:cNvSpPr/>
            <p:nvPr/>
          </p:nvSpPr>
          <p:spPr>
            <a:xfrm>
              <a:off x="2257423" y="4435132"/>
              <a:ext cx="4103596" cy="148609"/>
            </a:xfrm>
            <a:prstGeom prst="rect">
              <a:avLst/>
            </a:prstGeom>
            <a:solidFill>
              <a:schemeClr val="bg1"/>
            </a:solidFill>
            <a:ln>
              <a:noFill/>
            </a:ln>
          </p:spPr>
          <p:style>
            <a:lnRef idx="0">
              <a:scrgbClr r="0" g="0" b="0"/>
            </a:lnRef>
            <a:fillRef idx="0">
              <a:scrgbClr r="0" g="0" b="0"/>
            </a:fillRef>
            <a:effectRef idx="0">
              <a:scrgbClr r="0" g="0" b="0"/>
            </a:effectRef>
            <a:fontRef idx="minor">
              <a:schemeClr val="dk1"/>
            </a:fontRef>
          </p:style>
          <p:txBody>
            <a:bodyPr rtlCol="0" anchor="ctr"/>
            <a:lstStyle/>
            <a:p>
              <a:pPr algn="ctr"/>
              <a:endParaRPr lang="nl-NL" sz="1600"/>
            </a:p>
          </p:txBody>
        </p:sp>
      </p:grpSp>
      <p:sp>
        <p:nvSpPr>
          <p:cNvPr id="15" name="Tijdelijke aanduiding voor inhoud 2">
            <a:extLst>
              <a:ext uri="{FF2B5EF4-FFF2-40B4-BE49-F238E27FC236}">
                <a16:creationId xmlns:a16="http://schemas.microsoft.com/office/drawing/2014/main" id="{1A9375ED-628C-579F-BF01-7165D286C38F}"/>
              </a:ext>
            </a:extLst>
          </p:cNvPr>
          <p:cNvSpPr txBox="1">
            <a:spLocks/>
          </p:cNvSpPr>
          <p:nvPr/>
        </p:nvSpPr>
        <p:spPr>
          <a:xfrm>
            <a:off x="5941176" y="2456357"/>
            <a:ext cx="1195285" cy="823596"/>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defRPr/>
            </a:pPr>
            <a:r>
              <a:rPr lang="nl-NL" sz="1600" b="1">
                <a:solidFill>
                  <a:srgbClr val="FFFFFF"/>
                </a:solidFill>
                <a:latin typeface="Calibri" panose="020F0502020204030204"/>
              </a:rPr>
              <a:t>Handelen bij extremen</a:t>
            </a:r>
            <a:endParaRPr lang="nl-NL" sz="1600" b="1">
              <a:solidFill>
                <a:srgbClr val="FFFFFF"/>
              </a:solidFill>
              <a:latin typeface="Calibri" panose="020F0502020204030204"/>
              <a:cs typeface="Calibri"/>
            </a:endParaRPr>
          </a:p>
        </p:txBody>
      </p:sp>
      <p:sp>
        <p:nvSpPr>
          <p:cNvPr id="17" name="Tijdelijke aanduiding voor inhoud 2">
            <a:extLst>
              <a:ext uri="{FF2B5EF4-FFF2-40B4-BE49-F238E27FC236}">
                <a16:creationId xmlns:a16="http://schemas.microsoft.com/office/drawing/2014/main" id="{198FA873-EAEA-977A-3045-84541E8AAEE1}"/>
              </a:ext>
            </a:extLst>
          </p:cNvPr>
          <p:cNvSpPr txBox="1">
            <a:spLocks/>
          </p:cNvSpPr>
          <p:nvPr/>
        </p:nvSpPr>
        <p:spPr>
          <a:xfrm>
            <a:off x="5469155" y="3597477"/>
            <a:ext cx="2162738" cy="1355725"/>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defRPr/>
            </a:pPr>
            <a:r>
              <a:rPr lang="nl-NL" sz="1600" b="1">
                <a:solidFill>
                  <a:srgbClr val="FFFFFF"/>
                </a:solidFill>
                <a:latin typeface="Calibri" panose="020F0502020204030204"/>
              </a:rPr>
              <a:t>Technische maatregelen treffen</a:t>
            </a:r>
          </a:p>
        </p:txBody>
      </p:sp>
      <p:sp>
        <p:nvSpPr>
          <p:cNvPr id="19" name="Tijdelijke aanduiding voor inhoud 2">
            <a:extLst>
              <a:ext uri="{FF2B5EF4-FFF2-40B4-BE49-F238E27FC236}">
                <a16:creationId xmlns:a16="http://schemas.microsoft.com/office/drawing/2014/main" id="{1F49EB62-EE31-5CD9-DA6A-5E6C72D945FA}"/>
              </a:ext>
            </a:extLst>
          </p:cNvPr>
          <p:cNvSpPr txBox="1">
            <a:spLocks/>
          </p:cNvSpPr>
          <p:nvPr/>
        </p:nvSpPr>
        <p:spPr>
          <a:xfrm>
            <a:off x="4599578" y="4996030"/>
            <a:ext cx="3901892" cy="1399570"/>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defRPr/>
            </a:pPr>
            <a:r>
              <a:rPr lang="en-GB" sz="1600" b="1" err="1">
                <a:solidFill>
                  <a:srgbClr val="FFFFFF"/>
                </a:solidFill>
                <a:latin typeface="Calibri" panose="020F0502020204030204"/>
              </a:rPr>
              <a:t>Natuurlijk</a:t>
            </a:r>
            <a:r>
              <a:rPr lang="en-GB" sz="1600" b="1">
                <a:solidFill>
                  <a:srgbClr val="FFFFFF"/>
                </a:solidFill>
                <a:latin typeface="Calibri" panose="020F0502020204030204"/>
              </a:rPr>
              <a:t> </a:t>
            </a:r>
            <a:r>
              <a:rPr lang="en-GB" sz="1600" b="1" err="1">
                <a:solidFill>
                  <a:srgbClr val="FFFFFF"/>
                </a:solidFill>
                <a:latin typeface="Calibri" panose="020F0502020204030204"/>
              </a:rPr>
              <a:t>systeem</a:t>
            </a:r>
            <a:r>
              <a:rPr lang="en-GB" sz="1600" b="1">
                <a:solidFill>
                  <a:srgbClr val="FFFFFF"/>
                </a:solidFill>
                <a:latin typeface="Calibri" panose="020F0502020204030204"/>
              </a:rPr>
              <a:t> </a:t>
            </a:r>
            <a:r>
              <a:rPr lang="en-GB" sz="1600" b="1" err="1">
                <a:solidFill>
                  <a:srgbClr val="FFFFFF"/>
                </a:solidFill>
                <a:latin typeface="Calibri" panose="020F0502020204030204"/>
              </a:rPr>
              <a:t>benutten</a:t>
            </a:r>
            <a:endParaRPr lang="nl-NL" sz="2000" b="1"/>
          </a:p>
        </p:txBody>
      </p:sp>
    </p:spTree>
    <p:extLst>
      <p:ext uri="{BB962C8B-B14F-4D97-AF65-F5344CB8AC3E}">
        <p14:creationId xmlns:p14="http://schemas.microsoft.com/office/powerpoint/2010/main" val="19959916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D6E87F-718A-7A73-2168-53BC4C543A5C}"/>
              </a:ext>
            </a:extLst>
          </p:cNvPr>
          <p:cNvSpPr>
            <a:spLocks noGrp="1"/>
          </p:cNvSpPr>
          <p:nvPr>
            <p:ph type="title"/>
          </p:nvPr>
        </p:nvSpPr>
        <p:spPr>
          <a:xfrm>
            <a:off x="307299" y="365125"/>
            <a:ext cx="12359390" cy="1325563"/>
          </a:xfrm>
        </p:spPr>
        <p:txBody>
          <a:bodyPr>
            <a:normAutofit/>
          </a:bodyPr>
          <a:lstStyle/>
          <a:p>
            <a:r>
              <a:rPr lang="en-US" sz="4000" err="1">
                <a:latin typeface="Silka SemiBold"/>
              </a:rPr>
              <a:t>Inperken</a:t>
            </a:r>
            <a:r>
              <a:rPr lang="en-US" sz="4000">
                <a:latin typeface="Silka SemiBold"/>
              </a:rPr>
              <a:t> van het </a:t>
            </a:r>
            <a:r>
              <a:rPr lang="en-US" sz="4000" err="1">
                <a:latin typeface="Silka SemiBold"/>
              </a:rPr>
              <a:t>natuurlijk</a:t>
            </a:r>
            <a:r>
              <a:rPr lang="en-US" sz="4000">
                <a:latin typeface="Silka SemiBold"/>
              </a:rPr>
              <a:t> </a:t>
            </a:r>
            <a:r>
              <a:rPr lang="en-US" sz="4000" err="1">
                <a:latin typeface="Silka SemiBold"/>
              </a:rPr>
              <a:t>systeem</a:t>
            </a:r>
            <a:r>
              <a:rPr lang="en-US" sz="4000">
                <a:latin typeface="Silka SemiBold"/>
              </a:rPr>
              <a:t> </a:t>
            </a:r>
            <a:r>
              <a:rPr lang="en-US" sz="4000" err="1">
                <a:latin typeface="Silka SemiBold"/>
              </a:rPr>
              <a:t>maakt</a:t>
            </a:r>
            <a:r>
              <a:rPr lang="en-US" sz="4000">
                <a:latin typeface="Silka SemiBold"/>
              </a:rPr>
              <a:t> </a:t>
            </a:r>
            <a:r>
              <a:rPr lang="en-US" sz="4000" err="1">
                <a:latin typeface="Silka SemiBold"/>
              </a:rPr>
              <a:t>kwetsbaar</a:t>
            </a:r>
            <a:r>
              <a:rPr lang="en-US" sz="4000">
                <a:latin typeface="Silka SemiBold"/>
              </a:rPr>
              <a:t> </a:t>
            </a:r>
            <a:r>
              <a:rPr lang="en-US" sz="4000" err="1">
                <a:latin typeface="Silka SemiBold"/>
              </a:rPr>
              <a:t>en</a:t>
            </a:r>
            <a:r>
              <a:rPr lang="en-US" sz="4000">
                <a:latin typeface="Silka SemiBold"/>
              </a:rPr>
              <a:t> </a:t>
            </a:r>
            <a:r>
              <a:rPr lang="en-US" sz="4000" err="1">
                <a:latin typeface="Silka SemiBold"/>
              </a:rPr>
              <a:t>vereist</a:t>
            </a:r>
            <a:r>
              <a:rPr lang="en-US" sz="4000">
                <a:latin typeface="Silka SemiBold"/>
              </a:rPr>
              <a:t> </a:t>
            </a:r>
            <a:r>
              <a:rPr lang="en-US" sz="4000" err="1">
                <a:latin typeface="Silka SemiBold"/>
              </a:rPr>
              <a:t>technisch</a:t>
            </a:r>
            <a:r>
              <a:rPr lang="en-US" sz="4000">
                <a:latin typeface="Silka SemiBold"/>
              </a:rPr>
              <a:t> </a:t>
            </a:r>
            <a:r>
              <a:rPr lang="en-US" sz="4000" err="1">
                <a:latin typeface="Silka SemiBold"/>
              </a:rPr>
              <a:t>ingrijpen</a:t>
            </a:r>
            <a:endParaRPr lang="en-US" sz="4000">
              <a:latin typeface="Silka SemiBold"/>
            </a:endParaRPr>
          </a:p>
        </p:txBody>
      </p:sp>
      <p:pic>
        <p:nvPicPr>
          <p:cNvPr id="4" name="Afbeelding 3" descr="Afbeelding met tekst, schermopname, ontwerp, illustratie&#10;&#10;Automatisch gegenereerde beschrijving">
            <a:extLst>
              <a:ext uri="{FF2B5EF4-FFF2-40B4-BE49-F238E27FC236}">
                <a16:creationId xmlns:a16="http://schemas.microsoft.com/office/drawing/2014/main" id="{B4C45D4E-F5D4-5B0A-55FD-187423F774C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340103" y="1856715"/>
            <a:ext cx="8293782" cy="4810394"/>
          </a:xfrm>
          <a:prstGeom prst="rect">
            <a:avLst/>
          </a:prstGeom>
        </p:spPr>
      </p:pic>
    </p:spTree>
    <p:extLst>
      <p:ext uri="{BB962C8B-B14F-4D97-AF65-F5344CB8AC3E}">
        <p14:creationId xmlns:p14="http://schemas.microsoft.com/office/powerpoint/2010/main" val="3593740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D6E87F-718A-7A73-2168-53BC4C543A5C}"/>
              </a:ext>
            </a:extLst>
          </p:cNvPr>
          <p:cNvSpPr>
            <a:spLocks noGrp="1"/>
          </p:cNvSpPr>
          <p:nvPr>
            <p:ph type="title"/>
          </p:nvPr>
        </p:nvSpPr>
        <p:spPr/>
        <p:txBody>
          <a:bodyPr>
            <a:normAutofit/>
          </a:bodyPr>
          <a:lstStyle/>
          <a:p>
            <a:r>
              <a:rPr lang="en-US" sz="4000">
                <a:cs typeface="Calibri Light"/>
              </a:rPr>
              <a:t>Ons </a:t>
            </a:r>
            <a:r>
              <a:rPr lang="en-US" sz="4000" err="1">
                <a:cs typeface="Calibri Light"/>
              </a:rPr>
              <a:t>systeem</a:t>
            </a:r>
            <a:r>
              <a:rPr lang="en-US" sz="4000">
                <a:cs typeface="Calibri Light"/>
              </a:rPr>
              <a:t> </a:t>
            </a:r>
            <a:r>
              <a:rPr lang="en-US" sz="4000" err="1">
                <a:cs typeface="Calibri Light"/>
              </a:rPr>
              <a:t>kan</a:t>
            </a:r>
            <a:r>
              <a:rPr lang="en-US" sz="4000">
                <a:cs typeface="Calibri Light"/>
              </a:rPr>
              <a:t> </a:t>
            </a:r>
            <a:r>
              <a:rPr lang="en-US" sz="4000" err="1">
                <a:cs typeface="Calibri Light"/>
              </a:rPr>
              <a:t>instabiel</a:t>
            </a:r>
            <a:r>
              <a:rPr lang="en-US" sz="4000">
                <a:cs typeface="Calibri Light"/>
              </a:rPr>
              <a:t> </a:t>
            </a:r>
            <a:r>
              <a:rPr lang="en-US" sz="4000" err="1">
                <a:cs typeface="Calibri Light"/>
              </a:rPr>
              <a:t>worden</a:t>
            </a:r>
            <a:r>
              <a:rPr lang="en-US" sz="4000">
                <a:cs typeface="Calibri Light"/>
              </a:rPr>
              <a:t>, </a:t>
            </a:r>
            <a:r>
              <a:rPr lang="en-US" sz="4000" err="1">
                <a:cs typeface="Calibri Light"/>
              </a:rPr>
              <a:t>wanneer</a:t>
            </a:r>
            <a:r>
              <a:rPr lang="en-US" sz="4000">
                <a:cs typeface="Calibri Light"/>
              </a:rPr>
              <a:t> we </a:t>
            </a:r>
            <a:r>
              <a:rPr lang="en-US" sz="4000" err="1">
                <a:cs typeface="Calibri Light"/>
              </a:rPr>
              <a:t>alles</a:t>
            </a:r>
            <a:r>
              <a:rPr lang="en-US" sz="4000">
                <a:cs typeface="Calibri Light"/>
              </a:rPr>
              <a:t> op </a:t>
            </a:r>
            <a:r>
              <a:rPr lang="en-US" sz="4000" err="1">
                <a:cs typeface="Calibri Light"/>
              </a:rPr>
              <a:t>elke</a:t>
            </a:r>
            <a:r>
              <a:rPr lang="en-US" sz="4000">
                <a:cs typeface="Calibri Light"/>
              </a:rPr>
              <a:t> </a:t>
            </a:r>
            <a:r>
              <a:rPr lang="en-US" sz="4000" err="1">
                <a:cs typeface="Calibri Light"/>
              </a:rPr>
              <a:t>plek</a:t>
            </a:r>
            <a:r>
              <a:rPr lang="en-US" sz="4000">
                <a:cs typeface="Calibri Light"/>
              </a:rPr>
              <a:t> </a:t>
            </a:r>
            <a:r>
              <a:rPr lang="en-US" sz="4000" err="1">
                <a:cs typeface="Calibri Light"/>
              </a:rPr>
              <a:t>toelaten</a:t>
            </a:r>
            <a:endParaRPr lang="en-US" sz="4000"/>
          </a:p>
        </p:txBody>
      </p:sp>
      <p:pic>
        <p:nvPicPr>
          <p:cNvPr id="5" name="Afbeelding 4" descr="Afbeelding met tekst, schermopname, logo, Lettertype&#10;&#10;Automatisch gegenereerde beschrijving">
            <a:extLst>
              <a:ext uri="{FF2B5EF4-FFF2-40B4-BE49-F238E27FC236}">
                <a16:creationId xmlns:a16="http://schemas.microsoft.com/office/drawing/2014/main" id="{80B7C800-AFDA-9DF6-2AC5-80FF78A3E17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407586" y="1850494"/>
            <a:ext cx="8004105" cy="4642381"/>
          </a:xfrm>
          <a:prstGeom prst="rect">
            <a:avLst/>
          </a:prstGeom>
        </p:spPr>
      </p:pic>
    </p:spTree>
    <p:extLst>
      <p:ext uri="{BB962C8B-B14F-4D97-AF65-F5344CB8AC3E}">
        <p14:creationId xmlns:p14="http://schemas.microsoft.com/office/powerpoint/2010/main" val="10069869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D6E87F-718A-7A73-2168-53BC4C543A5C}"/>
              </a:ext>
            </a:extLst>
          </p:cNvPr>
          <p:cNvSpPr>
            <a:spLocks noGrp="1"/>
          </p:cNvSpPr>
          <p:nvPr>
            <p:ph type="title"/>
          </p:nvPr>
        </p:nvSpPr>
        <p:spPr>
          <a:xfrm>
            <a:off x="451236" y="972233"/>
            <a:ext cx="11289525" cy="606196"/>
          </a:xfrm>
        </p:spPr>
        <p:txBody>
          <a:bodyPr>
            <a:normAutofit fontScale="90000"/>
          </a:bodyPr>
          <a:lstStyle/>
          <a:p>
            <a:r>
              <a:rPr lang="en-US" dirty="0">
                <a:latin typeface="Silka SemiBold"/>
                <a:cs typeface="Calibri Light"/>
              </a:rPr>
              <a:t>Bouw </a:t>
            </a:r>
            <a:r>
              <a:rPr lang="en-US" dirty="0" err="1">
                <a:latin typeface="Silka SemiBold"/>
                <a:cs typeface="Calibri Light"/>
              </a:rPr>
              <a:t>samen</a:t>
            </a:r>
            <a:r>
              <a:rPr lang="en-US" dirty="0">
                <a:latin typeface="Silka SemiBold"/>
                <a:cs typeface="Calibri Light"/>
              </a:rPr>
              <a:t> </a:t>
            </a:r>
            <a:r>
              <a:rPr lang="en-US" dirty="0" err="1">
                <a:latin typeface="Silka SemiBold"/>
                <a:cs typeface="Calibri Light"/>
              </a:rPr>
              <a:t>aan</a:t>
            </a:r>
            <a:r>
              <a:rPr lang="en-US" dirty="0">
                <a:latin typeface="Silka SemiBold"/>
                <a:cs typeface="Calibri Light"/>
              </a:rPr>
              <a:t> de </a:t>
            </a:r>
            <a:r>
              <a:rPr lang="en-US" dirty="0" err="1">
                <a:latin typeface="Silka SemiBold"/>
                <a:cs typeface="Calibri Light"/>
              </a:rPr>
              <a:t>adaptatiepiramide</a:t>
            </a:r>
            <a:endParaRPr lang="en-US" dirty="0">
              <a:latin typeface="Silka SemiBold"/>
              <a:cs typeface="Calibri Light"/>
            </a:endParaRPr>
          </a:p>
        </p:txBody>
      </p:sp>
      <p:sp>
        <p:nvSpPr>
          <p:cNvPr id="4" name="Tijdelijke aanduiding voor tekst 3">
            <a:extLst>
              <a:ext uri="{FF2B5EF4-FFF2-40B4-BE49-F238E27FC236}">
                <a16:creationId xmlns:a16="http://schemas.microsoft.com/office/drawing/2014/main" id="{B8A42F33-565A-09A1-2EE2-788CD16BA3EA}"/>
              </a:ext>
            </a:extLst>
          </p:cNvPr>
          <p:cNvSpPr>
            <a:spLocks noGrp="1"/>
          </p:cNvSpPr>
          <p:nvPr>
            <p:ph type="body" idx="1"/>
          </p:nvPr>
        </p:nvSpPr>
        <p:spPr>
          <a:xfrm>
            <a:off x="272142" y="4615542"/>
            <a:ext cx="2949677" cy="1062923"/>
          </a:xfrm>
        </p:spPr>
        <p:txBody>
          <a:bodyPr/>
          <a:lstStyle/>
          <a:p>
            <a:pPr algn="ctr"/>
            <a:r>
              <a:rPr lang="en-GB"/>
              <a:t>Welk </a:t>
            </a:r>
            <a:r>
              <a:rPr lang="en-GB" err="1"/>
              <a:t>steentje</a:t>
            </a:r>
            <a:r>
              <a:rPr lang="en-GB"/>
              <a:t> </a:t>
            </a:r>
            <a:r>
              <a:rPr lang="en-GB" err="1"/>
              <a:t>draag</a:t>
            </a:r>
            <a:r>
              <a:rPr lang="en-GB"/>
              <a:t> </a:t>
            </a:r>
            <a:r>
              <a:rPr lang="en-GB" err="1"/>
              <a:t>jij</a:t>
            </a:r>
            <a:r>
              <a:rPr lang="en-GB"/>
              <a:t> </a:t>
            </a:r>
            <a:r>
              <a:rPr lang="en-GB" err="1"/>
              <a:t>bij</a:t>
            </a:r>
            <a:r>
              <a:rPr lang="en-GB"/>
              <a:t>? </a:t>
            </a:r>
            <a:endParaRPr lang="nl-NL"/>
          </a:p>
        </p:txBody>
      </p:sp>
      <p:pic>
        <p:nvPicPr>
          <p:cNvPr id="6" name="Afbeelding 5" descr="Afbeelding met illustratie, tekenfilm, ontwerp&#10;&#10;Beschrijving automatisch gegenereerd met gemiddelde betrouwbaarheid">
            <a:extLst>
              <a:ext uri="{FF2B5EF4-FFF2-40B4-BE49-F238E27FC236}">
                <a16:creationId xmlns:a16="http://schemas.microsoft.com/office/drawing/2014/main" id="{94EE80D9-F239-0CD4-879D-10FE9104787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21819" y="2182091"/>
            <a:ext cx="7900196" cy="4582114"/>
          </a:xfrm>
          <a:prstGeom prst="rect">
            <a:avLst/>
          </a:prstGeom>
        </p:spPr>
      </p:pic>
    </p:spTree>
    <p:extLst>
      <p:ext uri="{BB962C8B-B14F-4D97-AF65-F5344CB8AC3E}">
        <p14:creationId xmlns:p14="http://schemas.microsoft.com/office/powerpoint/2010/main" val="18947600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27AC50E-CC54-FDE1-C28E-510DC65D5906}"/>
              </a:ext>
            </a:extLst>
          </p:cNvPr>
          <p:cNvSpPr>
            <a:spLocks noGrp="1"/>
          </p:cNvSpPr>
          <p:nvPr>
            <p:ph type="title"/>
          </p:nvPr>
        </p:nvSpPr>
        <p:spPr/>
        <p:txBody>
          <a:bodyPr/>
          <a:lstStyle/>
          <a:p>
            <a:r>
              <a:rPr lang="en-GB">
                <a:latin typeface="Silka SemiBold"/>
              </a:rPr>
              <a:t>Op </a:t>
            </a:r>
            <a:r>
              <a:rPr lang="en-GB" err="1">
                <a:latin typeface="Silka SemiBold"/>
              </a:rPr>
              <a:t>weg</a:t>
            </a:r>
            <a:r>
              <a:rPr lang="en-GB">
                <a:latin typeface="Silka SemiBold"/>
              </a:rPr>
              <a:t> </a:t>
            </a:r>
            <a:r>
              <a:rPr lang="en-GB" err="1">
                <a:latin typeface="Silka SemiBold"/>
              </a:rPr>
              <a:t>naar</a:t>
            </a:r>
            <a:r>
              <a:rPr lang="en-GB">
                <a:latin typeface="Silka SemiBold"/>
              </a:rPr>
              <a:t> </a:t>
            </a:r>
            <a:r>
              <a:rPr lang="en-GB" err="1">
                <a:latin typeface="Silka SemiBold"/>
              </a:rPr>
              <a:t>een</a:t>
            </a:r>
            <a:r>
              <a:rPr lang="en-GB">
                <a:latin typeface="Silka SemiBold"/>
              </a:rPr>
              <a:t> </a:t>
            </a:r>
            <a:r>
              <a:rPr lang="en-GB" err="1">
                <a:latin typeface="Silka SemiBold"/>
              </a:rPr>
              <a:t>stevige</a:t>
            </a:r>
            <a:r>
              <a:rPr lang="en-GB">
                <a:latin typeface="Silka SemiBold"/>
              </a:rPr>
              <a:t> </a:t>
            </a:r>
            <a:r>
              <a:rPr lang="en-GB" err="1">
                <a:latin typeface="Silka SemiBold"/>
              </a:rPr>
              <a:t>piramide</a:t>
            </a:r>
            <a:r>
              <a:rPr lang="en-GB">
                <a:latin typeface="Silka SemiBold"/>
              </a:rPr>
              <a:t>: </a:t>
            </a:r>
            <a:r>
              <a:rPr lang="en-GB" sz="4000" err="1">
                <a:latin typeface="Silka SemiBold"/>
              </a:rPr>
              <a:t>waar</a:t>
            </a:r>
            <a:r>
              <a:rPr lang="en-GB" sz="4000">
                <a:latin typeface="Silka SemiBold"/>
              </a:rPr>
              <a:t> </a:t>
            </a:r>
            <a:r>
              <a:rPr lang="en-GB" sz="4000" err="1">
                <a:latin typeface="Silka SemiBold"/>
              </a:rPr>
              <a:t>sta</a:t>
            </a:r>
            <a:r>
              <a:rPr lang="en-GB" sz="4000">
                <a:latin typeface="Silka SemiBold"/>
              </a:rPr>
              <a:t> je nu </a:t>
            </a:r>
            <a:r>
              <a:rPr lang="en-GB" sz="4000" err="1">
                <a:latin typeface="Silka SemiBold"/>
              </a:rPr>
              <a:t>en</a:t>
            </a:r>
            <a:r>
              <a:rPr lang="en-GB" sz="4000">
                <a:latin typeface="Silka SemiBold"/>
              </a:rPr>
              <a:t> </a:t>
            </a:r>
            <a:r>
              <a:rPr lang="en-GB" sz="4000" err="1">
                <a:latin typeface="Silka SemiBold"/>
              </a:rPr>
              <a:t>waar</a:t>
            </a:r>
            <a:r>
              <a:rPr lang="en-GB" sz="4000">
                <a:latin typeface="Silka SemiBold"/>
              </a:rPr>
              <a:t> </a:t>
            </a:r>
            <a:r>
              <a:rPr lang="en-GB" sz="4000" err="1">
                <a:latin typeface="Silka SemiBold"/>
              </a:rPr>
              <a:t>wil</a:t>
            </a:r>
            <a:r>
              <a:rPr lang="en-GB" sz="4000">
                <a:latin typeface="Silka SemiBold"/>
              </a:rPr>
              <a:t> je </a:t>
            </a:r>
            <a:r>
              <a:rPr lang="en-GB" sz="4000" err="1">
                <a:latin typeface="Silka SemiBold"/>
              </a:rPr>
              <a:t>heen</a:t>
            </a:r>
            <a:r>
              <a:rPr lang="en-GB" sz="4000">
                <a:latin typeface="Silka SemiBold"/>
              </a:rPr>
              <a:t>?</a:t>
            </a:r>
            <a:endParaRPr lang="nl-NL" err="1"/>
          </a:p>
        </p:txBody>
      </p:sp>
      <p:pic>
        <p:nvPicPr>
          <p:cNvPr id="4" name="Afbeelding 3" descr="Afbeelding met diagram, pixel, ontwerp&#10;&#10;Automatisch gegenereerde beschrijving">
            <a:extLst>
              <a:ext uri="{FF2B5EF4-FFF2-40B4-BE49-F238E27FC236}">
                <a16:creationId xmlns:a16="http://schemas.microsoft.com/office/drawing/2014/main" id="{29D68CCE-4764-E970-5876-3F964FBE24C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64143" y="1767731"/>
            <a:ext cx="11376051" cy="4462165"/>
          </a:xfrm>
          <a:prstGeom prst="rect">
            <a:avLst/>
          </a:prstGeom>
        </p:spPr>
      </p:pic>
    </p:spTree>
    <p:extLst>
      <p:ext uri="{BB962C8B-B14F-4D97-AF65-F5344CB8AC3E}">
        <p14:creationId xmlns:p14="http://schemas.microsoft.com/office/powerpoint/2010/main" val="1183343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DE691F-80A9-9159-7768-D6A72680AEC8}"/>
              </a:ext>
            </a:extLst>
          </p:cNvPr>
          <p:cNvSpPr>
            <a:spLocks noGrp="1"/>
          </p:cNvSpPr>
          <p:nvPr>
            <p:ph type="title"/>
          </p:nvPr>
        </p:nvSpPr>
        <p:spPr/>
        <p:txBody>
          <a:bodyPr/>
          <a:lstStyle/>
          <a:p>
            <a:r>
              <a:rPr lang="en-US" dirty="0"/>
              <a:t>De </a:t>
            </a:r>
            <a:r>
              <a:rPr lang="en-US" dirty="0" err="1"/>
              <a:t>aanleiding</a:t>
            </a:r>
            <a:endParaRPr lang="en-NL" dirty="0"/>
          </a:p>
        </p:txBody>
      </p:sp>
      <p:sp>
        <p:nvSpPr>
          <p:cNvPr id="3" name="Content Placeholder 2">
            <a:extLst>
              <a:ext uri="{FF2B5EF4-FFF2-40B4-BE49-F238E27FC236}">
                <a16:creationId xmlns:a16="http://schemas.microsoft.com/office/drawing/2014/main" id="{DCD3C67B-0350-44A1-E39B-0C8DF7216D74}"/>
              </a:ext>
            </a:extLst>
          </p:cNvPr>
          <p:cNvSpPr>
            <a:spLocks noGrp="1"/>
          </p:cNvSpPr>
          <p:nvPr>
            <p:ph idx="1"/>
          </p:nvPr>
        </p:nvSpPr>
        <p:spPr>
          <a:xfrm>
            <a:off x="392429" y="2812488"/>
            <a:ext cx="5916931" cy="2502461"/>
          </a:xfrm>
        </p:spPr>
        <p:txBody>
          <a:bodyPr>
            <a:noAutofit/>
          </a:bodyPr>
          <a:lstStyle/>
          <a:p>
            <a:pPr>
              <a:lnSpc>
                <a:spcPct val="100000"/>
              </a:lnSpc>
            </a:pPr>
            <a:r>
              <a:rPr lang="nl-NL" sz="2400" dirty="0"/>
              <a:t>Vallei &amp; Veluwe Klimaatbestendig: </a:t>
            </a:r>
          </a:p>
          <a:p>
            <a:pPr lvl="1">
              <a:lnSpc>
                <a:spcPct val="100000"/>
              </a:lnSpc>
            </a:pPr>
            <a:r>
              <a:rPr lang="nl-NL" sz="2800" b="1" dirty="0"/>
              <a:t>‘Hoe presteren we als regio? Liggen we op koers?’</a:t>
            </a:r>
            <a:endParaRPr lang="en-US" sz="2800" b="1" dirty="0"/>
          </a:p>
          <a:p>
            <a:pPr>
              <a:lnSpc>
                <a:spcPct val="100000"/>
              </a:lnSpc>
            </a:pPr>
            <a:endParaRPr lang="nl-NL" dirty="0"/>
          </a:p>
        </p:txBody>
      </p:sp>
      <p:pic>
        <p:nvPicPr>
          <p:cNvPr id="5" name="Afbeelding 4">
            <a:extLst>
              <a:ext uri="{FF2B5EF4-FFF2-40B4-BE49-F238E27FC236}">
                <a16:creationId xmlns:a16="http://schemas.microsoft.com/office/drawing/2014/main" id="{0F7306EB-3CDE-AE64-6898-1ECB5C5C12B9}"/>
              </a:ext>
            </a:extLst>
          </p:cNvPr>
          <p:cNvPicPr>
            <a:picLocks noChangeAspect="1"/>
          </p:cNvPicPr>
          <p:nvPr/>
        </p:nvPicPr>
        <p:blipFill>
          <a:blip r:embed="rId3"/>
          <a:stretch>
            <a:fillRect/>
          </a:stretch>
        </p:blipFill>
        <p:spPr>
          <a:xfrm>
            <a:off x="6634237" y="0"/>
            <a:ext cx="5392058" cy="6858000"/>
          </a:xfrm>
          <a:prstGeom prst="rect">
            <a:avLst/>
          </a:prstGeom>
        </p:spPr>
      </p:pic>
    </p:spTree>
    <p:extLst>
      <p:ext uri="{BB962C8B-B14F-4D97-AF65-F5344CB8AC3E}">
        <p14:creationId xmlns:p14="http://schemas.microsoft.com/office/powerpoint/2010/main" val="21073710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D08C994-CA72-8821-849C-BB70730A0C76}"/>
              </a:ext>
            </a:extLst>
          </p:cNvPr>
          <p:cNvSpPr>
            <a:spLocks noGrp="1"/>
          </p:cNvSpPr>
          <p:nvPr>
            <p:ph type="ctrTitle"/>
          </p:nvPr>
        </p:nvSpPr>
        <p:spPr/>
        <p:txBody>
          <a:bodyPr>
            <a:normAutofit fontScale="90000"/>
          </a:bodyPr>
          <a:lstStyle/>
          <a:p>
            <a:r>
              <a:rPr lang="nl-NL" dirty="0"/>
              <a:t>Samen bouwen aan de adaptatiepiramide</a:t>
            </a:r>
          </a:p>
        </p:txBody>
      </p:sp>
      <p:sp>
        <p:nvSpPr>
          <p:cNvPr id="3" name="Tekstvak 2">
            <a:extLst>
              <a:ext uri="{FF2B5EF4-FFF2-40B4-BE49-F238E27FC236}">
                <a16:creationId xmlns:a16="http://schemas.microsoft.com/office/drawing/2014/main" id="{76A1289A-426F-86FE-497C-7D928E242302}"/>
              </a:ext>
            </a:extLst>
          </p:cNvPr>
          <p:cNvSpPr txBox="1"/>
          <p:nvPr/>
        </p:nvSpPr>
        <p:spPr>
          <a:xfrm>
            <a:off x="5646420" y="4475593"/>
            <a:ext cx="3564082" cy="461665"/>
          </a:xfrm>
          <a:prstGeom prst="rect">
            <a:avLst/>
          </a:prstGeom>
          <a:noFill/>
        </p:spPr>
        <p:txBody>
          <a:bodyPr wrap="square">
            <a:spAutoFit/>
          </a:bodyPr>
          <a:lstStyle/>
          <a:p>
            <a:r>
              <a:rPr lang="nl-NL" sz="2400" dirty="0">
                <a:solidFill>
                  <a:schemeClr val="bg1"/>
                </a:solidFill>
                <a:latin typeface="Silka" panose="00000500000000000000" pitchFamily="50" charset="0"/>
              </a:rPr>
              <a:t>Aan de slag!</a:t>
            </a:r>
          </a:p>
        </p:txBody>
      </p:sp>
    </p:spTree>
    <p:extLst>
      <p:ext uri="{BB962C8B-B14F-4D97-AF65-F5344CB8AC3E}">
        <p14:creationId xmlns:p14="http://schemas.microsoft.com/office/powerpoint/2010/main" val="2250061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descr="Afbeelding met tekst, schermopname, boom, diagram&#10;&#10;Automatisch gegenereerde beschrijving">
            <a:extLst>
              <a:ext uri="{FF2B5EF4-FFF2-40B4-BE49-F238E27FC236}">
                <a16:creationId xmlns:a16="http://schemas.microsoft.com/office/drawing/2014/main" id="{3F56E71D-7B85-9043-24C9-E4A883F37F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9040" y="340479"/>
            <a:ext cx="11237105" cy="6517521"/>
          </a:xfrm>
          <a:prstGeom prst="rect">
            <a:avLst/>
          </a:prstGeom>
        </p:spPr>
      </p:pic>
      <p:sp>
        <p:nvSpPr>
          <p:cNvPr id="2" name="Titel 1">
            <a:extLst>
              <a:ext uri="{FF2B5EF4-FFF2-40B4-BE49-F238E27FC236}">
                <a16:creationId xmlns:a16="http://schemas.microsoft.com/office/drawing/2014/main" id="{52076B8A-175E-7F5A-4144-EBCE9FB58E65}"/>
              </a:ext>
            </a:extLst>
          </p:cNvPr>
          <p:cNvSpPr>
            <a:spLocks noGrp="1"/>
          </p:cNvSpPr>
          <p:nvPr>
            <p:ph type="title"/>
          </p:nvPr>
        </p:nvSpPr>
        <p:spPr>
          <a:xfrm>
            <a:off x="3917577" y="1091267"/>
            <a:ext cx="10515600" cy="1325563"/>
          </a:xfrm>
        </p:spPr>
        <p:txBody>
          <a:bodyPr/>
          <a:lstStyle/>
          <a:p>
            <a:r>
              <a:rPr lang="nl-NL" dirty="0"/>
              <a:t>Welk steentje draag jij bij?</a:t>
            </a:r>
          </a:p>
        </p:txBody>
      </p:sp>
      <p:sp>
        <p:nvSpPr>
          <p:cNvPr id="3" name="Tijdelijke aanduiding voor inhoud 2">
            <a:extLst>
              <a:ext uri="{FF2B5EF4-FFF2-40B4-BE49-F238E27FC236}">
                <a16:creationId xmlns:a16="http://schemas.microsoft.com/office/drawing/2014/main" id="{6B359B67-07C5-AC2F-1652-2A4791396812}"/>
              </a:ext>
            </a:extLst>
          </p:cNvPr>
          <p:cNvSpPr>
            <a:spLocks noGrp="1"/>
          </p:cNvSpPr>
          <p:nvPr>
            <p:ph idx="1"/>
          </p:nvPr>
        </p:nvSpPr>
        <p:spPr>
          <a:xfrm>
            <a:off x="2305344" y="2836985"/>
            <a:ext cx="8456441" cy="3376117"/>
          </a:xfrm>
        </p:spPr>
        <p:txBody>
          <a:bodyPr>
            <a:noAutofit/>
          </a:bodyPr>
          <a:lstStyle/>
          <a:p>
            <a:r>
              <a:rPr lang="nl-NL" sz="2400" b="1" dirty="0"/>
              <a:t>Hittestress</a:t>
            </a:r>
          </a:p>
          <a:p>
            <a:pPr marL="457200" indent="-457200">
              <a:buFont typeface="Arial" panose="020B0604020202020204" pitchFamily="34" charset="0"/>
              <a:buChar char="•"/>
            </a:pPr>
            <a:r>
              <a:rPr lang="nl-NL" sz="2400" dirty="0">
                <a:latin typeface="Silka"/>
              </a:rPr>
              <a:t>Wat doe jij binnen jouw werkveld om hittestress binnen de gemeente aan te pakken?</a:t>
            </a:r>
          </a:p>
          <a:p>
            <a:pPr marL="457200" indent="-457200">
              <a:buFont typeface="Arial" panose="020B0604020202020204" pitchFamily="34" charset="0"/>
              <a:buChar char="•"/>
            </a:pPr>
            <a:r>
              <a:rPr lang="nl-NL" sz="2400" dirty="0">
                <a:latin typeface="Silka"/>
              </a:rPr>
              <a:t>Schrijf dit op steentjes met de betreffende kleur: beschrijf de maatregel die je neemt en met welk doel.</a:t>
            </a:r>
          </a:p>
          <a:p>
            <a:pPr marL="457200" indent="-457200">
              <a:buFont typeface="Arial" panose="020B0604020202020204" pitchFamily="34" charset="0"/>
              <a:buChar char="•"/>
            </a:pPr>
            <a:r>
              <a:rPr lang="nl-NL" sz="2400" dirty="0">
                <a:latin typeface="Silka"/>
              </a:rPr>
              <a:t>Zet ook je naam op het steentje.</a:t>
            </a:r>
          </a:p>
          <a:p>
            <a:pPr marL="457200" indent="-457200">
              <a:buFont typeface="Arial" panose="020B0604020202020204" pitchFamily="34" charset="0"/>
              <a:buChar char="•"/>
            </a:pPr>
            <a:r>
              <a:rPr lang="nl-NL" sz="2400" dirty="0">
                <a:latin typeface="Silka"/>
              </a:rPr>
              <a:t>Voeg de steentjes toe aan de piramide.</a:t>
            </a:r>
          </a:p>
        </p:txBody>
      </p:sp>
    </p:spTree>
    <p:extLst>
      <p:ext uri="{BB962C8B-B14F-4D97-AF65-F5344CB8AC3E}">
        <p14:creationId xmlns:p14="http://schemas.microsoft.com/office/powerpoint/2010/main" val="11725425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076B8A-175E-7F5A-4144-EBCE9FB58E65}"/>
              </a:ext>
            </a:extLst>
          </p:cNvPr>
          <p:cNvSpPr>
            <a:spLocks noGrp="1"/>
          </p:cNvSpPr>
          <p:nvPr>
            <p:ph type="title"/>
          </p:nvPr>
        </p:nvSpPr>
        <p:spPr/>
        <p:txBody>
          <a:bodyPr/>
          <a:lstStyle/>
          <a:p>
            <a:r>
              <a:rPr lang="nl-NL" dirty="0"/>
              <a:t>Bespreking piramide hittestress</a:t>
            </a:r>
          </a:p>
        </p:txBody>
      </p:sp>
      <p:sp>
        <p:nvSpPr>
          <p:cNvPr id="3" name="Tijdelijke aanduiding voor inhoud 2">
            <a:extLst>
              <a:ext uri="{FF2B5EF4-FFF2-40B4-BE49-F238E27FC236}">
                <a16:creationId xmlns:a16="http://schemas.microsoft.com/office/drawing/2014/main" id="{6B359B67-07C5-AC2F-1652-2A4791396812}"/>
              </a:ext>
            </a:extLst>
          </p:cNvPr>
          <p:cNvSpPr>
            <a:spLocks noGrp="1"/>
          </p:cNvSpPr>
          <p:nvPr>
            <p:ph idx="1"/>
          </p:nvPr>
        </p:nvSpPr>
        <p:spPr>
          <a:xfrm>
            <a:off x="838200" y="1825624"/>
            <a:ext cx="9270076" cy="4797913"/>
          </a:xfrm>
        </p:spPr>
        <p:txBody>
          <a:bodyPr>
            <a:normAutofit fontScale="92500" lnSpcReduction="20000"/>
          </a:bodyPr>
          <a:lstStyle/>
          <a:p>
            <a:r>
              <a:rPr lang="nl-NL" i="1" dirty="0"/>
              <a:t>&lt;Mogelijke vragen ter bespreking zijn:</a:t>
            </a:r>
          </a:p>
          <a:p>
            <a:pPr marL="457200" indent="-457200">
              <a:buFont typeface="Arial" panose="020B0604020202020204" pitchFamily="34" charset="0"/>
              <a:buChar char="•"/>
            </a:pPr>
            <a:r>
              <a:rPr lang="nl-NL" i="1" dirty="0"/>
              <a:t>Wat zien we, wat valt op?</a:t>
            </a:r>
          </a:p>
          <a:p>
            <a:pPr marL="457200" indent="-457200">
              <a:buFont typeface="Arial" panose="020B0604020202020204" pitchFamily="34" charset="0"/>
              <a:buChar char="•"/>
            </a:pPr>
            <a:r>
              <a:rPr lang="nl-NL" i="1" dirty="0"/>
              <a:t>Wat missen we?</a:t>
            </a:r>
          </a:p>
          <a:p>
            <a:pPr marL="457200" indent="-457200">
              <a:buFont typeface="Arial" panose="020B0604020202020204" pitchFamily="34" charset="0"/>
              <a:buChar char="•"/>
            </a:pPr>
            <a:r>
              <a:rPr lang="nl-NL" i="1" dirty="0"/>
              <a:t>Willen we iets anders doen?</a:t>
            </a:r>
          </a:p>
          <a:p>
            <a:pPr marL="457200" indent="-457200">
              <a:buFont typeface="Arial" panose="020B0604020202020204" pitchFamily="34" charset="0"/>
              <a:buChar char="•"/>
            </a:pPr>
            <a:r>
              <a:rPr lang="nl-NL" i="1" dirty="0"/>
              <a:t>Op welke laag ligt de focus? </a:t>
            </a:r>
          </a:p>
          <a:p>
            <a:pPr marL="457200" indent="-457200">
              <a:buFont typeface="Arial" panose="020B0604020202020204" pitchFamily="34" charset="0"/>
              <a:buChar char="•"/>
            </a:pPr>
            <a:r>
              <a:rPr lang="nl-NL" i="1" dirty="0"/>
              <a:t>Vormt dit een stabiele of instabiele piramide? </a:t>
            </a:r>
          </a:p>
          <a:p>
            <a:pPr marL="457200" indent="-457200">
              <a:buFont typeface="Arial" panose="020B0604020202020204" pitchFamily="34" charset="0"/>
              <a:buChar char="•"/>
            </a:pPr>
            <a:r>
              <a:rPr lang="nl-NL" i="1" dirty="0"/>
              <a:t>Welke werkvelden dragen bij?</a:t>
            </a:r>
          </a:p>
          <a:p>
            <a:pPr marL="457200" indent="-457200">
              <a:buFont typeface="Arial" panose="020B0604020202020204" pitchFamily="34" charset="0"/>
              <a:buChar char="•"/>
            </a:pPr>
            <a:r>
              <a:rPr lang="nl-NL" i="1" dirty="0"/>
              <a:t>Welke doelen hebben we?</a:t>
            </a:r>
          </a:p>
          <a:p>
            <a:pPr marL="457200" indent="-457200">
              <a:buFont typeface="Arial" panose="020B0604020202020204" pitchFamily="34" charset="0"/>
              <a:buChar char="•"/>
            </a:pPr>
            <a:r>
              <a:rPr lang="nl-NL" i="1" dirty="0"/>
              <a:t>Welke maatregelen nemen we?</a:t>
            </a:r>
          </a:p>
          <a:p>
            <a:pPr marL="457200" indent="-457200">
              <a:buFont typeface="Arial" panose="020B0604020202020204" pitchFamily="34" charset="0"/>
              <a:buChar char="•"/>
            </a:pPr>
            <a:r>
              <a:rPr lang="nl-NL" i="1" dirty="0"/>
              <a:t>Is dit het gewenste beeld? </a:t>
            </a:r>
          </a:p>
          <a:p>
            <a:pPr marL="457200" indent="-457200">
              <a:buFont typeface="Arial" panose="020B0604020202020204" pitchFamily="34" charset="0"/>
              <a:buChar char="•"/>
            </a:pPr>
            <a:r>
              <a:rPr lang="nl-NL" i="1" dirty="0"/>
              <a:t>Waar willen we heen?&gt;</a:t>
            </a:r>
          </a:p>
          <a:p>
            <a:pPr marL="457200" indent="-457200">
              <a:buFont typeface="Arial" panose="020B0604020202020204" pitchFamily="34" charset="0"/>
              <a:buChar char="•"/>
            </a:pPr>
            <a:endParaRPr lang="nl-NL" dirty="0"/>
          </a:p>
          <a:p>
            <a:endParaRPr lang="nl-NL" dirty="0"/>
          </a:p>
        </p:txBody>
      </p:sp>
    </p:spTree>
    <p:extLst>
      <p:ext uri="{BB962C8B-B14F-4D97-AF65-F5344CB8AC3E}">
        <p14:creationId xmlns:p14="http://schemas.microsoft.com/office/powerpoint/2010/main" val="5256180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descr="Afbeelding met tekst, schermopname, boom, illustratie&#10;&#10;Automatisch gegenereerde beschrijving">
            <a:extLst>
              <a:ext uri="{FF2B5EF4-FFF2-40B4-BE49-F238E27FC236}">
                <a16:creationId xmlns:a16="http://schemas.microsoft.com/office/drawing/2014/main" id="{AEE6FA5F-DF34-8FBC-4746-9FAD83E5D5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9040" y="340479"/>
            <a:ext cx="11213920" cy="6504074"/>
          </a:xfrm>
          <a:prstGeom prst="rect">
            <a:avLst/>
          </a:prstGeom>
        </p:spPr>
      </p:pic>
      <p:sp>
        <p:nvSpPr>
          <p:cNvPr id="2" name="Titel 1">
            <a:extLst>
              <a:ext uri="{FF2B5EF4-FFF2-40B4-BE49-F238E27FC236}">
                <a16:creationId xmlns:a16="http://schemas.microsoft.com/office/drawing/2014/main" id="{52076B8A-175E-7F5A-4144-EBCE9FB58E65}"/>
              </a:ext>
            </a:extLst>
          </p:cNvPr>
          <p:cNvSpPr>
            <a:spLocks noGrp="1"/>
          </p:cNvSpPr>
          <p:nvPr>
            <p:ph type="title"/>
          </p:nvPr>
        </p:nvSpPr>
        <p:spPr>
          <a:xfrm>
            <a:off x="3917577" y="1091267"/>
            <a:ext cx="10515600" cy="1325563"/>
          </a:xfrm>
        </p:spPr>
        <p:txBody>
          <a:bodyPr/>
          <a:lstStyle/>
          <a:p>
            <a:r>
              <a:rPr lang="nl-NL"/>
              <a:t>Welk steentje draag jij bij?</a:t>
            </a:r>
          </a:p>
        </p:txBody>
      </p:sp>
      <p:sp>
        <p:nvSpPr>
          <p:cNvPr id="6" name="Tijdelijke aanduiding voor inhoud 2">
            <a:extLst>
              <a:ext uri="{FF2B5EF4-FFF2-40B4-BE49-F238E27FC236}">
                <a16:creationId xmlns:a16="http://schemas.microsoft.com/office/drawing/2014/main" id="{A44839E7-8898-8F9F-0651-4B5D8D0168AA}"/>
              </a:ext>
            </a:extLst>
          </p:cNvPr>
          <p:cNvSpPr>
            <a:spLocks noGrp="1"/>
          </p:cNvSpPr>
          <p:nvPr>
            <p:ph idx="1"/>
          </p:nvPr>
        </p:nvSpPr>
        <p:spPr>
          <a:xfrm>
            <a:off x="2305344" y="2836985"/>
            <a:ext cx="8597118" cy="3376117"/>
          </a:xfrm>
        </p:spPr>
        <p:txBody>
          <a:bodyPr>
            <a:noAutofit/>
          </a:bodyPr>
          <a:lstStyle/>
          <a:p>
            <a:r>
              <a:rPr lang="nl-NL" sz="2400" b="1" dirty="0"/>
              <a:t>Wateroverlast</a:t>
            </a:r>
          </a:p>
          <a:p>
            <a:pPr marL="457200" indent="-457200">
              <a:buFont typeface="Arial" panose="020B0604020202020204" pitchFamily="34" charset="0"/>
              <a:buChar char="•"/>
            </a:pPr>
            <a:r>
              <a:rPr lang="nl-NL" sz="2400" dirty="0">
                <a:latin typeface="Silka"/>
              </a:rPr>
              <a:t>Wat doe jij binnen jouw werkveld om wateroverlast binnen de gemeente aan te pakken?</a:t>
            </a:r>
          </a:p>
          <a:p>
            <a:pPr marL="457200" indent="-457200">
              <a:buFont typeface="Arial" panose="020B0604020202020204" pitchFamily="34" charset="0"/>
              <a:buChar char="•"/>
            </a:pPr>
            <a:r>
              <a:rPr lang="nl-NL" sz="2400" dirty="0">
                <a:latin typeface="Silka"/>
              </a:rPr>
              <a:t>Schrijf dit op steentjes met de betreffende kleur: beschrijf de maatregel die je neemt en met welk doel.</a:t>
            </a:r>
          </a:p>
          <a:p>
            <a:pPr marL="457200" indent="-457200">
              <a:buFont typeface="Arial" panose="020B0604020202020204" pitchFamily="34" charset="0"/>
              <a:buChar char="•"/>
            </a:pPr>
            <a:r>
              <a:rPr lang="nl-NL" sz="2400" dirty="0">
                <a:latin typeface="Silka"/>
              </a:rPr>
              <a:t>Zet ook je naam op het steentje.</a:t>
            </a:r>
          </a:p>
          <a:p>
            <a:pPr marL="457200" indent="-457200">
              <a:buFont typeface="Arial" panose="020B0604020202020204" pitchFamily="34" charset="0"/>
              <a:buChar char="•"/>
            </a:pPr>
            <a:r>
              <a:rPr lang="nl-NL" sz="2400" dirty="0">
                <a:latin typeface="Silka"/>
              </a:rPr>
              <a:t>Voeg de steentjes toe aan de piramide.</a:t>
            </a:r>
          </a:p>
        </p:txBody>
      </p:sp>
    </p:spTree>
    <p:extLst>
      <p:ext uri="{BB962C8B-B14F-4D97-AF65-F5344CB8AC3E}">
        <p14:creationId xmlns:p14="http://schemas.microsoft.com/office/powerpoint/2010/main" val="38726517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7E739C-2476-815F-542B-1960FCE7BD2B}"/>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0DFE439B-F122-5A30-F7F8-C584BEA1F202}"/>
              </a:ext>
            </a:extLst>
          </p:cNvPr>
          <p:cNvSpPr>
            <a:spLocks noGrp="1"/>
          </p:cNvSpPr>
          <p:nvPr>
            <p:ph type="title"/>
          </p:nvPr>
        </p:nvSpPr>
        <p:spPr/>
        <p:txBody>
          <a:bodyPr/>
          <a:lstStyle/>
          <a:p>
            <a:r>
              <a:rPr lang="nl-NL" dirty="0"/>
              <a:t>Bespreking piramide wateroverlast</a:t>
            </a:r>
          </a:p>
        </p:txBody>
      </p:sp>
      <p:sp>
        <p:nvSpPr>
          <p:cNvPr id="3" name="Tijdelijke aanduiding voor inhoud 2">
            <a:extLst>
              <a:ext uri="{FF2B5EF4-FFF2-40B4-BE49-F238E27FC236}">
                <a16:creationId xmlns:a16="http://schemas.microsoft.com/office/drawing/2014/main" id="{37E177CF-71EA-120D-9925-DCD7477E163C}"/>
              </a:ext>
            </a:extLst>
          </p:cNvPr>
          <p:cNvSpPr>
            <a:spLocks noGrp="1"/>
          </p:cNvSpPr>
          <p:nvPr>
            <p:ph idx="1"/>
          </p:nvPr>
        </p:nvSpPr>
        <p:spPr>
          <a:xfrm>
            <a:off x="838200" y="1825624"/>
            <a:ext cx="9270076" cy="4797913"/>
          </a:xfrm>
        </p:spPr>
        <p:txBody>
          <a:bodyPr>
            <a:normAutofit fontScale="92500" lnSpcReduction="20000"/>
          </a:bodyPr>
          <a:lstStyle/>
          <a:p>
            <a:r>
              <a:rPr lang="nl-NL" i="1" dirty="0"/>
              <a:t>&lt;Mogelijke vragen ter bespreking zijn:</a:t>
            </a:r>
          </a:p>
          <a:p>
            <a:pPr marL="457200" indent="-457200">
              <a:buFont typeface="Arial" panose="020B0604020202020204" pitchFamily="34" charset="0"/>
              <a:buChar char="•"/>
            </a:pPr>
            <a:r>
              <a:rPr lang="nl-NL" i="1" dirty="0"/>
              <a:t>Wat zien we, wat valt op?</a:t>
            </a:r>
          </a:p>
          <a:p>
            <a:pPr marL="457200" indent="-457200">
              <a:buFont typeface="Arial" panose="020B0604020202020204" pitchFamily="34" charset="0"/>
              <a:buChar char="•"/>
            </a:pPr>
            <a:r>
              <a:rPr lang="nl-NL" i="1" dirty="0"/>
              <a:t>Wat missen we?</a:t>
            </a:r>
          </a:p>
          <a:p>
            <a:pPr marL="457200" indent="-457200">
              <a:buFont typeface="Arial" panose="020B0604020202020204" pitchFamily="34" charset="0"/>
              <a:buChar char="•"/>
            </a:pPr>
            <a:r>
              <a:rPr lang="nl-NL" i="1" dirty="0"/>
              <a:t>Willen we iets anders doen?</a:t>
            </a:r>
          </a:p>
          <a:p>
            <a:pPr marL="457200" indent="-457200">
              <a:buFont typeface="Arial" panose="020B0604020202020204" pitchFamily="34" charset="0"/>
              <a:buChar char="•"/>
            </a:pPr>
            <a:r>
              <a:rPr lang="nl-NL" i="1" dirty="0"/>
              <a:t>Op welke laag ligt de focus? </a:t>
            </a:r>
          </a:p>
          <a:p>
            <a:pPr marL="457200" indent="-457200">
              <a:buFont typeface="Arial" panose="020B0604020202020204" pitchFamily="34" charset="0"/>
              <a:buChar char="•"/>
            </a:pPr>
            <a:r>
              <a:rPr lang="nl-NL" i="1" dirty="0"/>
              <a:t>Vormt dit een stabiele of instabiele piramide? </a:t>
            </a:r>
          </a:p>
          <a:p>
            <a:pPr marL="457200" indent="-457200">
              <a:buFont typeface="Arial" panose="020B0604020202020204" pitchFamily="34" charset="0"/>
              <a:buChar char="•"/>
            </a:pPr>
            <a:r>
              <a:rPr lang="nl-NL" i="1" dirty="0"/>
              <a:t>Welke werkvelden dragen bij?</a:t>
            </a:r>
          </a:p>
          <a:p>
            <a:pPr marL="457200" indent="-457200">
              <a:buFont typeface="Arial" panose="020B0604020202020204" pitchFamily="34" charset="0"/>
              <a:buChar char="•"/>
            </a:pPr>
            <a:r>
              <a:rPr lang="nl-NL" i="1" dirty="0"/>
              <a:t>Welke doelen hebben we?</a:t>
            </a:r>
          </a:p>
          <a:p>
            <a:pPr marL="457200" indent="-457200">
              <a:buFont typeface="Arial" panose="020B0604020202020204" pitchFamily="34" charset="0"/>
              <a:buChar char="•"/>
            </a:pPr>
            <a:r>
              <a:rPr lang="nl-NL" i="1" dirty="0"/>
              <a:t>Welke maatregelen nemen we?</a:t>
            </a:r>
          </a:p>
          <a:p>
            <a:pPr marL="457200" indent="-457200">
              <a:buFont typeface="Arial" panose="020B0604020202020204" pitchFamily="34" charset="0"/>
              <a:buChar char="•"/>
            </a:pPr>
            <a:r>
              <a:rPr lang="nl-NL" i="1" dirty="0"/>
              <a:t>Is dit het gewenste beeld? </a:t>
            </a:r>
          </a:p>
          <a:p>
            <a:pPr marL="457200" indent="-457200">
              <a:buFont typeface="Arial" panose="020B0604020202020204" pitchFamily="34" charset="0"/>
              <a:buChar char="•"/>
            </a:pPr>
            <a:r>
              <a:rPr lang="nl-NL" i="1" dirty="0"/>
              <a:t>Waar willen we heen?&gt;</a:t>
            </a:r>
          </a:p>
          <a:p>
            <a:pPr marL="457200" indent="-457200">
              <a:buFont typeface="Arial" panose="020B0604020202020204" pitchFamily="34" charset="0"/>
              <a:buChar char="•"/>
            </a:pPr>
            <a:endParaRPr lang="nl-NL" dirty="0"/>
          </a:p>
          <a:p>
            <a:endParaRPr lang="nl-NL" dirty="0"/>
          </a:p>
        </p:txBody>
      </p:sp>
    </p:spTree>
    <p:extLst>
      <p:ext uri="{BB962C8B-B14F-4D97-AF65-F5344CB8AC3E}">
        <p14:creationId xmlns:p14="http://schemas.microsoft.com/office/powerpoint/2010/main" val="26313480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3AFD0D-8C18-CC67-99E0-342E87CC3BAB}"/>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34576279-3E71-4CC6-2C42-8CC0DE08C53C}"/>
              </a:ext>
            </a:extLst>
          </p:cNvPr>
          <p:cNvSpPr>
            <a:spLocks noGrp="1"/>
          </p:cNvSpPr>
          <p:nvPr>
            <p:ph type="title"/>
          </p:nvPr>
        </p:nvSpPr>
        <p:spPr>
          <a:xfrm>
            <a:off x="3917577" y="1091267"/>
            <a:ext cx="10515600" cy="1325563"/>
          </a:xfrm>
        </p:spPr>
        <p:txBody>
          <a:bodyPr/>
          <a:lstStyle/>
          <a:p>
            <a:r>
              <a:rPr lang="nl-NL"/>
              <a:t>Welk steentje draag jij bij?</a:t>
            </a:r>
          </a:p>
        </p:txBody>
      </p:sp>
      <p:pic>
        <p:nvPicPr>
          <p:cNvPr id="4" name="Afbeelding 3" descr="Afbeelding met tekst, schermopname, illustratie, ontwerp&#10;&#10;Door AI gegenereerde inhoud is mogelijk onjuist.">
            <a:extLst>
              <a:ext uri="{FF2B5EF4-FFF2-40B4-BE49-F238E27FC236}">
                <a16:creationId xmlns:a16="http://schemas.microsoft.com/office/drawing/2014/main" id="{A1F0E738-8BF8-5FD5-6632-2BD0F1445E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9040" y="353926"/>
            <a:ext cx="11213920" cy="6504074"/>
          </a:xfrm>
          <a:prstGeom prst="rect">
            <a:avLst/>
          </a:prstGeom>
        </p:spPr>
      </p:pic>
      <p:sp>
        <p:nvSpPr>
          <p:cNvPr id="6" name="Tijdelijke aanduiding voor inhoud 2">
            <a:extLst>
              <a:ext uri="{FF2B5EF4-FFF2-40B4-BE49-F238E27FC236}">
                <a16:creationId xmlns:a16="http://schemas.microsoft.com/office/drawing/2014/main" id="{31180387-3F5C-77C5-AA6C-9E26B814BC56}"/>
              </a:ext>
            </a:extLst>
          </p:cNvPr>
          <p:cNvSpPr>
            <a:spLocks noGrp="1"/>
          </p:cNvSpPr>
          <p:nvPr>
            <p:ph idx="1"/>
          </p:nvPr>
        </p:nvSpPr>
        <p:spPr>
          <a:xfrm>
            <a:off x="2042454" y="2809676"/>
            <a:ext cx="8597118" cy="3376117"/>
          </a:xfrm>
        </p:spPr>
        <p:txBody>
          <a:bodyPr>
            <a:noAutofit/>
          </a:bodyPr>
          <a:lstStyle/>
          <a:p>
            <a:r>
              <a:rPr lang="nl-NL" sz="2400" b="1" dirty="0"/>
              <a:t>Droogte</a:t>
            </a:r>
          </a:p>
          <a:p>
            <a:pPr marL="457200" indent="-457200">
              <a:buFont typeface="Arial" panose="020B0604020202020204" pitchFamily="34" charset="0"/>
              <a:buChar char="•"/>
            </a:pPr>
            <a:r>
              <a:rPr lang="nl-NL" sz="2400" dirty="0">
                <a:latin typeface="Silka"/>
              </a:rPr>
              <a:t>Wat doe jij binnen jouw werkveld om wateroverlast binnen de gemeente aan te pakken?</a:t>
            </a:r>
          </a:p>
          <a:p>
            <a:pPr marL="457200" indent="-457200">
              <a:buFont typeface="Arial" panose="020B0604020202020204" pitchFamily="34" charset="0"/>
              <a:buChar char="•"/>
            </a:pPr>
            <a:r>
              <a:rPr lang="nl-NL" sz="2400" dirty="0">
                <a:latin typeface="Silka"/>
              </a:rPr>
              <a:t>Schrijf dit op steentjes met de betreffende kleur: beschrijf de maatregel die je neemt en met welk doel.</a:t>
            </a:r>
          </a:p>
          <a:p>
            <a:pPr marL="457200" indent="-457200">
              <a:buFont typeface="Arial" panose="020B0604020202020204" pitchFamily="34" charset="0"/>
              <a:buChar char="•"/>
            </a:pPr>
            <a:r>
              <a:rPr lang="nl-NL" sz="2400" dirty="0">
                <a:latin typeface="Silka"/>
              </a:rPr>
              <a:t>Zet ook je naam op het steentje.</a:t>
            </a:r>
          </a:p>
          <a:p>
            <a:pPr marL="457200" indent="-457200">
              <a:buFont typeface="Arial" panose="020B0604020202020204" pitchFamily="34" charset="0"/>
              <a:buChar char="•"/>
            </a:pPr>
            <a:r>
              <a:rPr lang="nl-NL" sz="2400" dirty="0">
                <a:latin typeface="Silka"/>
              </a:rPr>
              <a:t>Voeg de steentjes toe aan de piramide.</a:t>
            </a:r>
          </a:p>
        </p:txBody>
      </p:sp>
      <p:sp>
        <p:nvSpPr>
          <p:cNvPr id="5" name="Titel 1">
            <a:extLst>
              <a:ext uri="{FF2B5EF4-FFF2-40B4-BE49-F238E27FC236}">
                <a16:creationId xmlns:a16="http://schemas.microsoft.com/office/drawing/2014/main" id="{93AF8CD1-F3C2-C5C2-E308-973944151831}"/>
              </a:ext>
            </a:extLst>
          </p:cNvPr>
          <p:cNvSpPr txBox="1">
            <a:spLocks/>
          </p:cNvSpPr>
          <p:nvPr/>
        </p:nvSpPr>
        <p:spPr>
          <a:xfrm>
            <a:off x="4069977" y="1243667"/>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0A565E"/>
                </a:solidFill>
                <a:latin typeface="Silka SemiBold" panose="00000700000000000000" pitchFamily="50" charset="0"/>
                <a:ea typeface="+mj-ea"/>
                <a:cs typeface="+mj-cs"/>
              </a:defRPr>
            </a:lvl1pPr>
          </a:lstStyle>
          <a:p>
            <a:r>
              <a:rPr lang="nl-NL"/>
              <a:t>Welk steentje draag jij bij?</a:t>
            </a:r>
            <a:endParaRPr lang="nl-NL" dirty="0"/>
          </a:p>
        </p:txBody>
      </p:sp>
    </p:spTree>
    <p:extLst>
      <p:ext uri="{BB962C8B-B14F-4D97-AF65-F5344CB8AC3E}">
        <p14:creationId xmlns:p14="http://schemas.microsoft.com/office/powerpoint/2010/main" val="13698866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4500F7-22CA-5F76-A148-9483072856AE}"/>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E9B2043E-3805-F909-EB0E-9EDA8CA5A596}"/>
              </a:ext>
            </a:extLst>
          </p:cNvPr>
          <p:cNvSpPr>
            <a:spLocks noGrp="1"/>
          </p:cNvSpPr>
          <p:nvPr>
            <p:ph type="title"/>
          </p:nvPr>
        </p:nvSpPr>
        <p:spPr/>
        <p:txBody>
          <a:bodyPr/>
          <a:lstStyle/>
          <a:p>
            <a:r>
              <a:rPr lang="nl-NL" dirty="0"/>
              <a:t>Bespreking piramide droogte</a:t>
            </a:r>
          </a:p>
        </p:txBody>
      </p:sp>
      <p:sp>
        <p:nvSpPr>
          <p:cNvPr id="3" name="Tijdelijke aanduiding voor inhoud 2">
            <a:extLst>
              <a:ext uri="{FF2B5EF4-FFF2-40B4-BE49-F238E27FC236}">
                <a16:creationId xmlns:a16="http://schemas.microsoft.com/office/drawing/2014/main" id="{B6B145B1-798E-A5B6-8DC0-B6A85028567A}"/>
              </a:ext>
            </a:extLst>
          </p:cNvPr>
          <p:cNvSpPr>
            <a:spLocks noGrp="1"/>
          </p:cNvSpPr>
          <p:nvPr>
            <p:ph idx="1"/>
          </p:nvPr>
        </p:nvSpPr>
        <p:spPr>
          <a:xfrm>
            <a:off x="838200" y="1825624"/>
            <a:ext cx="9270076" cy="4797913"/>
          </a:xfrm>
        </p:spPr>
        <p:txBody>
          <a:bodyPr>
            <a:normAutofit fontScale="92500" lnSpcReduction="20000"/>
          </a:bodyPr>
          <a:lstStyle/>
          <a:p>
            <a:r>
              <a:rPr lang="nl-NL" i="1" dirty="0"/>
              <a:t>&lt;Mogelijke vragen ter bespreking zijn:</a:t>
            </a:r>
          </a:p>
          <a:p>
            <a:pPr marL="457200" indent="-457200">
              <a:buFont typeface="Arial" panose="020B0604020202020204" pitchFamily="34" charset="0"/>
              <a:buChar char="•"/>
            </a:pPr>
            <a:r>
              <a:rPr lang="nl-NL" i="1" dirty="0"/>
              <a:t>Wat zien we, wat valt op?</a:t>
            </a:r>
          </a:p>
          <a:p>
            <a:pPr marL="457200" indent="-457200">
              <a:buFont typeface="Arial" panose="020B0604020202020204" pitchFamily="34" charset="0"/>
              <a:buChar char="•"/>
            </a:pPr>
            <a:r>
              <a:rPr lang="nl-NL" i="1" dirty="0"/>
              <a:t>Wat missen we?</a:t>
            </a:r>
          </a:p>
          <a:p>
            <a:pPr marL="457200" indent="-457200">
              <a:buFont typeface="Arial" panose="020B0604020202020204" pitchFamily="34" charset="0"/>
              <a:buChar char="•"/>
            </a:pPr>
            <a:r>
              <a:rPr lang="nl-NL" i="1" dirty="0"/>
              <a:t>Willen we iets anders doen?</a:t>
            </a:r>
          </a:p>
          <a:p>
            <a:pPr marL="457200" indent="-457200">
              <a:buFont typeface="Arial" panose="020B0604020202020204" pitchFamily="34" charset="0"/>
              <a:buChar char="•"/>
            </a:pPr>
            <a:r>
              <a:rPr lang="nl-NL" i="1" dirty="0"/>
              <a:t>Op welke laag ligt de focus? </a:t>
            </a:r>
          </a:p>
          <a:p>
            <a:pPr marL="457200" indent="-457200">
              <a:buFont typeface="Arial" panose="020B0604020202020204" pitchFamily="34" charset="0"/>
              <a:buChar char="•"/>
            </a:pPr>
            <a:r>
              <a:rPr lang="nl-NL" i="1" dirty="0"/>
              <a:t>Vormt dit een stabiele of instabiele piramide? </a:t>
            </a:r>
          </a:p>
          <a:p>
            <a:pPr marL="457200" indent="-457200">
              <a:buFont typeface="Arial" panose="020B0604020202020204" pitchFamily="34" charset="0"/>
              <a:buChar char="•"/>
            </a:pPr>
            <a:r>
              <a:rPr lang="nl-NL" i="1" dirty="0"/>
              <a:t>Welke werkvelden dragen bij?</a:t>
            </a:r>
          </a:p>
          <a:p>
            <a:pPr marL="457200" indent="-457200">
              <a:buFont typeface="Arial" panose="020B0604020202020204" pitchFamily="34" charset="0"/>
              <a:buChar char="•"/>
            </a:pPr>
            <a:r>
              <a:rPr lang="nl-NL" i="1" dirty="0"/>
              <a:t>Welke doelen hebben we?</a:t>
            </a:r>
          </a:p>
          <a:p>
            <a:pPr marL="457200" indent="-457200">
              <a:buFont typeface="Arial" panose="020B0604020202020204" pitchFamily="34" charset="0"/>
              <a:buChar char="•"/>
            </a:pPr>
            <a:r>
              <a:rPr lang="nl-NL" i="1" dirty="0"/>
              <a:t>Welke maatregelen nemen we?</a:t>
            </a:r>
          </a:p>
          <a:p>
            <a:pPr marL="457200" indent="-457200">
              <a:buFont typeface="Arial" panose="020B0604020202020204" pitchFamily="34" charset="0"/>
              <a:buChar char="•"/>
            </a:pPr>
            <a:r>
              <a:rPr lang="nl-NL" i="1" dirty="0"/>
              <a:t>Is dit het gewenste beeld? </a:t>
            </a:r>
          </a:p>
          <a:p>
            <a:pPr marL="457200" indent="-457200">
              <a:buFont typeface="Arial" panose="020B0604020202020204" pitchFamily="34" charset="0"/>
              <a:buChar char="•"/>
            </a:pPr>
            <a:r>
              <a:rPr lang="nl-NL" i="1" dirty="0"/>
              <a:t>Waar willen we heen?&gt;</a:t>
            </a:r>
          </a:p>
          <a:p>
            <a:pPr marL="457200" indent="-457200">
              <a:buFont typeface="Arial" panose="020B0604020202020204" pitchFamily="34" charset="0"/>
              <a:buChar char="•"/>
            </a:pPr>
            <a:endParaRPr lang="nl-NL" dirty="0"/>
          </a:p>
          <a:p>
            <a:endParaRPr lang="nl-NL" dirty="0"/>
          </a:p>
        </p:txBody>
      </p:sp>
    </p:spTree>
    <p:extLst>
      <p:ext uri="{BB962C8B-B14F-4D97-AF65-F5344CB8AC3E}">
        <p14:creationId xmlns:p14="http://schemas.microsoft.com/office/powerpoint/2010/main" val="38030273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11FA56-DDE2-96F2-2DD5-1ADE32293304}"/>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2D8B3490-876D-FDDF-4E3D-DFD082DE18ED}"/>
              </a:ext>
            </a:extLst>
          </p:cNvPr>
          <p:cNvSpPr>
            <a:spLocks noGrp="1"/>
          </p:cNvSpPr>
          <p:nvPr>
            <p:ph type="title"/>
          </p:nvPr>
        </p:nvSpPr>
        <p:spPr>
          <a:xfrm>
            <a:off x="3917577" y="1091267"/>
            <a:ext cx="10515600" cy="1325563"/>
          </a:xfrm>
        </p:spPr>
        <p:txBody>
          <a:bodyPr/>
          <a:lstStyle/>
          <a:p>
            <a:r>
              <a:rPr lang="nl-NL"/>
              <a:t>Welk steentje draag jij bij?</a:t>
            </a:r>
          </a:p>
        </p:txBody>
      </p:sp>
      <p:pic>
        <p:nvPicPr>
          <p:cNvPr id="5" name="Afbeelding 4" descr="Afbeelding met tekst, schermopname, ontwerp&#10;&#10;Door AI gegenereerde inhoud is mogelijk onjuist.">
            <a:extLst>
              <a:ext uri="{FF2B5EF4-FFF2-40B4-BE49-F238E27FC236}">
                <a16:creationId xmlns:a16="http://schemas.microsoft.com/office/drawing/2014/main" id="{0C1506E5-E556-FBD4-A809-DE63C3C616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9039" y="353926"/>
            <a:ext cx="11213921" cy="6504074"/>
          </a:xfrm>
          <a:prstGeom prst="rect">
            <a:avLst/>
          </a:prstGeom>
        </p:spPr>
      </p:pic>
      <p:sp>
        <p:nvSpPr>
          <p:cNvPr id="6" name="Tijdelijke aanduiding voor inhoud 2">
            <a:extLst>
              <a:ext uri="{FF2B5EF4-FFF2-40B4-BE49-F238E27FC236}">
                <a16:creationId xmlns:a16="http://schemas.microsoft.com/office/drawing/2014/main" id="{76E60693-652B-D0E7-D3BC-4337D8E03FB9}"/>
              </a:ext>
            </a:extLst>
          </p:cNvPr>
          <p:cNvSpPr>
            <a:spLocks noGrp="1"/>
          </p:cNvSpPr>
          <p:nvPr>
            <p:ph idx="1"/>
          </p:nvPr>
        </p:nvSpPr>
        <p:spPr>
          <a:xfrm>
            <a:off x="1928154" y="2102524"/>
            <a:ext cx="8597118" cy="3376117"/>
          </a:xfrm>
        </p:spPr>
        <p:txBody>
          <a:bodyPr>
            <a:noAutofit/>
          </a:bodyPr>
          <a:lstStyle/>
          <a:p>
            <a:r>
              <a:rPr lang="nl-NL" sz="2400" b="1" dirty="0"/>
              <a:t>Overstromingen</a:t>
            </a:r>
          </a:p>
          <a:p>
            <a:pPr marL="457200" indent="-457200">
              <a:buFont typeface="Arial" panose="020B0604020202020204" pitchFamily="34" charset="0"/>
              <a:buChar char="•"/>
            </a:pPr>
            <a:r>
              <a:rPr lang="nl-NL" sz="2400" dirty="0">
                <a:latin typeface="Silka"/>
              </a:rPr>
              <a:t>Wat doe jij binnen jouw werkveld om wateroverlast binnen de gemeente aan te pakken?</a:t>
            </a:r>
          </a:p>
          <a:p>
            <a:pPr marL="457200" indent="-457200">
              <a:buFont typeface="Arial" panose="020B0604020202020204" pitchFamily="34" charset="0"/>
              <a:buChar char="•"/>
            </a:pPr>
            <a:r>
              <a:rPr lang="nl-NL" sz="2400" dirty="0">
                <a:latin typeface="Silka"/>
              </a:rPr>
              <a:t>Schrijf dit op steentjes met de betreffende kleur: beschrijf de maatregel die je neemt en met welk doel.</a:t>
            </a:r>
          </a:p>
          <a:p>
            <a:pPr marL="457200" indent="-457200">
              <a:buFont typeface="Arial" panose="020B0604020202020204" pitchFamily="34" charset="0"/>
              <a:buChar char="•"/>
            </a:pPr>
            <a:r>
              <a:rPr lang="nl-NL" sz="2400" dirty="0">
                <a:latin typeface="Silka"/>
              </a:rPr>
              <a:t>Zet ook je naam op het steentje.</a:t>
            </a:r>
          </a:p>
          <a:p>
            <a:pPr marL="457200" indent="-457200">
              <a:buFont typeface="Arial" panose="020B0604020202020204" pitchFamily="34" charset="0"/>
              <a:buChar char="•"/>
            </a:pPr>
            <a:r>
              <a:rPr lang="nl-NL" sz="2400" dirty="0">
                <a:latin typeface="Silka"/>
              </a:rPr>
              <a:t>Voeg de steentjes toe aan de piramide.</a:t>
            </a:r>
          </a:p>
        </p:txBody>
      </p:sp>
      <p:sp>
        <p:nvSpPr>
          <p:cNvPr id="7" name="Titel 1">
            <a:extLst>
              <a:ext uri="{FF2B5EF4-FFF2-40B4-BE49-F238E27FC236}">
                <a16:creationId xmlns:a16="http://schemas.microsoft.com/office/drawing/2014/main" id="{C04A0877-061C-7399-96BC-19362DB4CC78}"/>
              </a:ext>
            </a:extLst>
          </p:cNvPr>
          <p:cNvSpPr txBox="1">
            <a:spLocks/>
          </p:cNvSpPr>
          <p:nvPr/>
        </p:nvSpPr>
        <p:spPr>
          <a:xfrm>
            <a:off x="3327027" y="72582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0A565E"/>
                </a:solidFill>
                <a:latin typeface="Silka SemiBold" panose="00000700000000000000" pitchFamily="50" charset="0"/>
                <a:ea typeface="+mj-ea"/>
                <a:cs typeface="+mj-cs"/>
              </a:defRPr>
            </a:lvl1pPr>
          </a:lstStyle>
          <a:p>
            <a:r>
              <a:rPr lang="nl-NL"/>
              <a:t>Welk steentje draag jij bij?</a:t>
            </a:r>
            <a:endParaRPr lang="nl-NL" dirty="0"/>
          </a:p>
        </p:txBody>
      </p:sp>
    </p:spTree>
    <p:extLst>
      <p:ext uri="{BB962C8B-B14F-4D97-AF65-F5344CB8AC3E}">
        <p14:creationId xmlns:p14="http://schemas.microsoft.com/office/powerpoint/2010/main" val="9737667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CC0C12-A8C6-80DF-AD3E-96422D5A81F3}"/>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5324D7F8-ED05-7372-220E-A4C1D908BB82}"/>
              </a:ext>
            </a:extLst>
          </p:cNvPr>
          <p:cNvSpPr>
            <a:spLocks noGrp="1"/>
          </p:cNvSpPr>
          <p:nvPr>
            <p:ph type="title"/>
          </p:nvPr>
        </p:nvSpPr>
        <p:spPr/>
        <p:txBody>
          <a:bodyPr/>
          <a:lstStyle/>
          <a:p>
            <a:r>
              <a:rPr lang="nl-NL" dirty="0"/>
              <a:t>Bespreking piramide overstromingen</a:t>
            </a:r>
          </a:p>
        </p:txBody>
      </p:sp>
      <p:sp>
        <p:nvSpPr>
          <p:cNvPr id="3" name="Tijdelijke aanduiding voor inhoud 2">
            <a:extLst>
              <a:ext uri="{FF2B5EF4-FFF2-40B4-BE49-F238E27FC236}">
                <a16:creationId xmlns:a16="http://schemas.microsoft.com/office/drawing/2014/main" id="{BAFC0843-B741-5C37-F75A-4DFCD6B33F07}"/>
              </a:ext>
            </a:extLst>
          </p:cNvPr>
          <p:cNvSpPr>
            <a:spLocks noGrp="1"/>
          </p:cNvSpPr>
          <p:nvPr>
            <p:ph idx="1"/>
          </p:nvPr>
        </p:nvSpPr>
        <p:spPr>
          <a:xfrm>
            <a:off x="838200" y="1825624"/>
            <a:ext cx="9270076" cy="4797913"/>
          </a:xfrm>
        </p:spPr>
        <p:txBody>
          <a:bodyPr>
            <a:normAutofit fontScale="92500" lnSpcReduction="20000"/>
          </a:bodyPr>
          <a:lstStyle/>
          <a:p>
            <a:r>
              <a:rPr lang="nl-NL" i="1" dirty="0"/>
              <a:t>&lt;Mogelijke vragen ter bespreking zijn:</a:t>
            </a:r>
          </a:p>
          <a:p>
            <a:pPr marL="457200" indent="-457200">
              <a:buFont typeface="Arial" panose="020B0604020202020204" pitchFamily="34" charset="0"/>
              <a:buChar char="•"/>
            </a:pPr>
            <a:r>
              <a:rPr lang="nl-NL" i="1" dirty="0"/>
              <a:t>Wat zien we, wat valt op?</a:t>
            </a:r>
          </a:p>
          <a:p>
            <a:pPr marL="457200" indent="-457200">
              <a:buFont typeface="Arial" panose="020B0604020202020204" pitchFamily="34" charset="0"/>
              <a:buChar char="•"/>
            </a:pPr>
            <a:r>
              <a:rPr lang="nl-NL" i="1" dirty="0"/>
              <a:t>Wat missen we?</a:t>
            </a:r>
          </a:p>
          <a:p>
            <a:pPr marL="457200" indent="-457200">
              <a:buFont typeface="Arial" panose="020B0604020202020204" pitchFamily="34" charset="0"/>
              <a:buChar char="•"/>
            </a:pPr>
            <a:r>
              <a:rPr lang="nl-NL" i="1" dirty="0"/>
              <a:t>Willen we iets anders doen?</a:t>
            </a:r>
          </a:p>
          <a:p>
            <a:pPr marL="457200" indent="-457200">
              <a:buFont typeface="Arial" panose="020B0604020202020204" pitchFamily="34" charset="0"/>
              <a:buChar char="•"/>
            </a:pPr>
            <a:r>
              <a:rPr lang="nl-NL" i="1" dirty="0"/>
              <a:t>Op welke laag ligt de focus? </a:t>
            </a:r>
          </a:p>
          <a:p>
            <a:pPr marL="457200" indent="-457200">
              <a:buFont typeface="Arial" panose="020B0604020202020204" pitchFamily="34" charset="0"/>
              <a:buChar char="•"/>
            </a:pPr>
            <a:r>
              <a:rPr lang="nl-NL" i="1" dirty="0"/>
              <a:t>Vormt dit een stabiele of instabiele piramide? </a:t>
            </a:r>
          </a:p>
          <a:p>
            <a:pPr marL="457200" indent="-457200">
              <a:buFont typeface="Arial" panose="020B0604020202020204" pitchFamily="34" charset="0"/>
              <a:buChar char="•"/>
            </a:pPr>
            <a:r>
              <a:rPr lang="nl-NL" i="1" dirty="0"/>
              <a:t>Welke werkvelden dragen bij?</a:t>
            </a:r>
          </a:p>
          <a:p>
            <a:pPr marL="457200" indent="-457200">
              <a:buFont typeface="Arial" panose="020B0604020202020204" pitchFamily="34" charset="0"/>
              <a:buChar char="•"/>
            </a:pPr>
            <a:r>
              <a:rPr lang="nl-NL" i="1" dirty="0"/>
              <a:t>Welke doelen hebben we?</a:t>
            </a:r>
          </a:p>
          <a:p>
            <a:pPr marL="457200" indent="-457200">
              <a:buFont typeface="Arial" panose="020B0604020202020204" pitchFamily="34" charset="0"/>
              <a:buChar char="•"/>
            </a:pPr>
            <a:r>
              <a:rPr lang="nl-NL" i="1" dirty="0"/>
              <a:t>Welke maatregelen nemen we?</a:t>
            </a:r>
          </a:p>
          <a:p>
            <a:pPr marL="457200" indent="-457200">
              <a:buFont typeface="Arial" panose="020B0604020202020204" pitchFamily="34" charset="0"/>
              <a:buChar char="•"/>
            </a:pPr>
            <a:r>
              <a:rPr lang="nl-NL" i="1" dirty="0"/>
              <a:t>Is dit het gewenste beeld? </a:t>
            </a:r>
          </a:p>
          <a:p>
            <a:pPr marL="457200" indent="-457200">
              <a:buFont typeface="Arial" panose="020B0604020202020204" pitchFamily="34" charset="0"/>
              <a:buChar char="•"/>
            </a:pPr>
            <a:r>
              <a:rPr lang="nl-NL" i="1" dirty="0"/>
              <a:t>Waar willen we heen?&gt;</a:t>
            </a:r>
          </a:p>
          <a:p>
            <a:pPr marL="457200" indent="-457200">
              <a:buFont typeface="Arial" panose="020B0604020202020204" pitchFamily="34" charset="0"/>
              <a:buChar char="•"/>
            </a:pPr>
            <a:endParaRPr lang="nl-NL" dirty="0"/>
          </a:p>
          <a:p>
            <a:endParaRPr lang="nl-NL" dirty="0"/>
          </a:p>
        </p:txBody>
      </p:sp>
    </p:spTree>
    <p:extLst>
      <p:ext uri="{BB962C8B-B14F-4D97-AF65-F5344CB8AC3E}">
        <p14:creationId xmlns:p14="http://schemas.microsoft.com/office/powerpoint/2010/main" val="9755834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2D9002-E4D3-CD4F-3A6B-4F04BD3F1C04}"/>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BE651CB9-30A3-5E54-B5CC-02A9EB1B0C7B}"/>
              </a:ext>
            </a:extLst>
          </p:cNvPr>
          <p:cNvSpPr>
            <a:spLocks noGrp="1"/>
          </p:cNvSpPr>
          <p:nvPr>
            <p:ph type="ctrTitle"/>
          </p:nvPr>
        </p:nvSpPr>
        <p:spPr/>
        <p:txBody>
          <a:bodyPr>
            <a:normAutofit fontScale="90000"/>
          </a:bodyPr>
          <a:lstStyle/>
          <a:p>
            <a:r>
              <a:rPr lang="nl-NL" dirty="0"/>
              <a:t>Tweede ronde (optioneel)</a:t>
            </a:r>
          </a:p>
        </p:txBody>
      </p:sp>
      <p:sp>
        <p:nvSpPr>
          <p:cNvPr id="3" name="Tekstvak 2">
            <a:extLst>
              <a:ext uri="{FF2B5EF4-FFF2-40B4-BE49-F238E27FC236}">
                <a16:creationId xmlns:a16="http://schemas.microsoft.com/office/drawing/2014/main" id="{01DF714D-1111-A2D7-0636-8FFFB1F4F9D6}"/>
              </a:ext>
            </a:extLst>
          </p:cNvPr>
          <p:cNvSpPr txBox="1"/>
          <p:nvPr/>
        </p:nvSpPr>
        <p:spPr>
          <a:xfrm>
            <a:off x="1431758" y="3813856"/>
            <a:ext cx="7459579" cy="1938992"/>
          </a:xfrm>
          <a:prstGeom prst="rect">
            <a:avLst/>
          </a:prstGeom>
          <a:noFill/>
        </p:spPr>
        <p:txBody>
          <a:bodyPr wrap="square">
            <a:spAutoFit/>
          </a:bodyPr>
          <a:lstStyle/>
          <a:p>
            <a:r>
              <a:rPr lang="nl-NL" sz="2400" dirty="0">
                <a:solidFill>
                  <a:schemeClr val="bg1"/>
                </a:solidFill>
                <a:latin typeface="Silka" panose="00000500000000000000" pitchFamily="50" charset="0"/>
              </a:rPr>
              <a:t>Samen bouwen aan de adaptatiepiramide met</a:t>
            </a:r>
          </a:p>
          <a:p>
            <a:pPr marL="342900" indent="-342900">
              <a:buFont typeface="Arial" panose="020B0604020202020204" pitchFamily="34" charset="0"/>
              <a:buChar char="•"/>
            </a:pPr>
            <a:r>
              <a:rPr lang="nl-NL" sz="2400" i="1" dirty="0">
                <a:solidFill>
                  <a:schemeClr val="bg1"/>
                </a:solidFill>
                <a:latin typeface="Silka" panose="00000500000000000000" pitchFamily="50" charset="0"/>
              </a:rPr>
              <a:t>DPRA-kansenkaarten </a:t>
            </a:r>
          </a:p>
          <a:p>
            <a:pPr marL="342900" indent="-342900">
              <a:buFont typeface="Arial" panose="020B0604020202020204" pitchFamily="34" charset="0"/>
              <a:buChar char="•"/>
            </a:pPr>
            <a:r>
              <a:rPr lang="nl-NL" sz="2400" i="1" dirty="0">
                <a:solidFill>
                  <a:schemeClr val="bg1"/>
                </a:solidFill>
                <a:latin typeface="Silka" panose="00000500000000000000" pitchFamily="50" charset="0"/>
              </a:rPr>
              <a:t>andere kansenkaarten</a:t>
            </a:r>
          </a:p>
          <a:p>
            <a:pPr marL="342900" indent="-342900">
              <a:buFont typeface="Arial" panose="020B0604020202020204" pitchFamily="34" charset="0"/>
              <a:buChar char="•"/>
            </a:pPr>
            <a:r>
              <a:rPr lang="nl-NL" sz="2400" i="1" dirty="0">
                <a:solidFill>
                  <a:schemeClr val="bg1"/>
                </a:solidFill>
                <a:latin typeface="Silka" panose="00000500000000000000" pitchFamily="50" charset="0"/>
              </a:rPr>
              <a:t>of andere vragen</a:t>
            </a:r>
          </a:p>
          <a:p>
            <a:endParaRPr lang="nl-NL" sz="2400" dirty="0">
              <a:solidFill>
                <a:schemeClr val="bg1"/>
              </a:solidFill>
              <a:latin typeface="Silka" panose="00000500000000000000" pitchFamily="50" charset="0"/>
            </a:endParaRPr>
          </a:p>
        </p:txBody>
      </p:sp>
    </p:spTree>
    <p:extLst>
      <p:ext uri="{BB962C8B-B14F-4D97-AF65-F5344CB8AC3E}">
        <p14:creationId xmlns:p14="http://schemas.microsoft.com/office/powerpoint/2010/main" val="38273096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5F4918-F37B-1772-5E82-90784EE8037C}"/>
              </a:ext>
            </a:extLst>
          </p:cNvPr>
          <p:cNvSpPr>
            <a:spLocks noGrp="1"/>
          </p:cNvSpPr>
          <p:nvPr>
            <p:ph type="title"/>
          </p:nvPr>
        </p:nvSpPr>
        <p:spPr/>
        <p:txBody>
          <a:bodyPr/>
          <a:lstStyle/>
          <a:p>
            <a:r>
              <a:rPr lang="nl-NL" dirty="0"/>
              <a:t>Doel van vandaag</a:t>
            </a:r>
          </a:p>
        </p:txBody>
      </p:sp>
      <p:sp>
        <p:nvSpPr>
          <p:cNvPr id="3" name="Content Placeholder 2">
            <a:extLst>
              <a:ext uri="{FF2B5EF4-FFF2-40B4-BE49-F238E27FC236}">
                <a16:creationId xmlns:a16="http://schemas.microsoft.com/office/drawing/2014/main" id="{2CC0B9D9-D244-F296-24EC-C1E61EDB40E8}"/>
              </a:ext>
            </a:extLst>
          </p:cNvPr>
          <p:cNvSpPr>
            <a:spLocks noGrp="1"/>
          </p:cNvSpPr>
          <p:nvPr>
            <p:ph idx="1"/>
          </p:nvPr>
        </p:nvSpPr>
        <p:spPr>
          <a:xfrm>
            <a:off x="838200" y="1825625"/>
            <a:ext cx="10515600" cy="1031875"/>
          </a:xfrm>
        </p:spPr>
        <p:txBody>
          <a:bodyPr>
            <a:normAutofit/>
          </a:bodyPr>
          <a:lstStyle/>
          <a:p>
            <a:pPr>
              <a:lnSpc>
                <a:spcPct val="110000"/>
              </a:lnSpc>
            </a:pPr>
            <a:r>
              <a:rPr lang="nl-NL" dirty="0"/>
              <a:t>Samen bouwen aan de adaptatiepiramide. Klimaatadaptatie is een opgave van iedereen. </a:t>
            </a:r>
          </a:p>
          <a:p>
            <a:pPr marL="457200" indent="-457200">
              <a:buFont typeface="Arial" panose="020B0604020202020204" pitchFamily="34" charset="0"/>
              <a:buChar char="•"/>
            </a:pPr>
            <a:endParaRPr lang="nl-NL" i="1" dirty="0"/>
          </a:p>
          <a:p>
            <a:pPr marL="457200" indent="-457200">
              <a:buFont typeface="Arial" panose="020B0604020202020204" pitchFamily="34" charset="0"/>
              <a:buChar char="•"/>
            </a:pPr>
            <a:endParaRPr lang="en-US" i="1" dirty="0"/>
          </a:p>
          <a:p>
            <a:pPr marL="457200" indent="-457200">
              <a:buFont typeface="Arial" panose="020B0604020202020204" pitchFamily="34" charset="0"/>
              <a:buChar char="•"/>
            </a:pPr>
            <a:endParaRPr lang="en-NL" i="1" dirty="0"/>
          </a:p>
          <a:p>
            <a:endParaRPr lang="nl-NL" dirty="0"/>
          </a:p>
        </p:txBody>
      </p:sp>
      <p:sp>
        <p:nvSpPr>
          <p:cNvPr id="5" name="TextBox 4">
            <a:extLst>
              <a:ext uri="{FF2B5EF4-FFF2-40B4-BE49-F238E27FC236}">
                <a16:creationId xmlns:a16="http://schemas.microsoft.com/office/drawing/2014/main" id="{76F999FA-C079-432B-0FCA-ACAAA700B7B7}"/>
              </a:ext>
            </a:extLst>
          </p:cNvPr>
          <p:cNvSpPr txBox="1"/>
          <p:nvPr/>
        </p:nvSpPr>
        <p:spPr>
          <a:xfrm>
            <a:off x="3300412" y="3076555"/>
            <a:ext cx="7786687" cy="3570208"/>
          </a:xfrm>
          <a:prstGeom prst="rect">
            <a:avLst/>
          </a:prstGeom>
          <a:noFill/>
        </p:spPr>
        <p:txBody>
          <a:bodyPr wrap="square">
            <a:spAutoFit/>
          </a:bodyPr>
          <a:lstStyle/>
          <a:p>
            <a:r>
              <a:rPr lang="nl-NL" sz="2800" dirty="0">
                <a:latin typeface="Silka" panose="00000500000000000000" pitchFamily="50" charset="0"/>
              </a:rPr>
              <a:t>Antwoord krijgen op de volgende vraag:</a:t>
            </a:r>
          </a:p>
          <a:p>
            <a:pPr marL="285750" indent="-285750">
              <a:buFont typeface="Arial" panose="020B0604020202020204" pitchFamily="34" charset="0"/>
              <a:buChar char="•"/>
            </a:pPr>
            <a:r>
              <a:rPr lang="nl-NL" i="1" dirty="0">
                <a:latin typeface="Silka" panose="00000500000000000000" pitchFamily="50" charset="0"/>
              </a:rPr>
              <a:t>&lt;Wat doen we als gemeente aan klimaatadaptatie? En wat is er nog nodig?</a:t>
            </a:r>
          </a:p>
          <a:p>
            <a:pPr marL="285750" indent="-285750">
              <a:buFont typeface="Arial" panose="020B0604020202020204" pitchFamily="34" charset="0"/>
              <a:buChar char="•"/>
            </a:pPr>
            <a:r>
              <a:rPr lang="nl-NL" i="1" dirty="0">
                <a:latin typeface="Silka" panose="00000500000000000000" pitchFamily="50" charset="0"/>
              </a:rPr>
              <a:t>Waar staan we met klimaatadaptatie?</a:t>
            </a:r>
          </a:p>
          <a:p>
            <a:pPr marL="285750" indent="-285750">
              <a:buFont typeface="Arial" panose="020B0604020202020204" pitchFamily="34" charset="0"/>
              <a:buChar char="•"/>
            </a:pPr>
            <a:r>
              <a:rPr lang="nl-NL" i="1" dirty="0">
                <a:latin typeface="Silka" panose="00000500000000000000" pitchFamily="50" charset="0"/>
              </a:rPr>
              <a:t>Zijn we op orde wat betreft onze doelen en maatregelen voor droogte/hitte/wateroverlast/overstromingsrisico’s?</a:t>
            </a:r>
          </a:p>
          <a:p>
            <a:pPr marL="285750" indent="-285750">
              <a:buFont typeface="Arial" panose="020B0604020202020204" pitchFamily="34" charset="0"/>
              <a:buChar char="•"/>
            </a:pPr>
            <a:r>
              <a:rPr lang="nl-NL" i="1" dirty="0">
                <a:latin typeface="Silka" panose="00000500000000000000" pitchFamily="50" charset="0"/>
              </a:rPr>
              <a:t>Wat is de rol van de gemeente? En wat doen externe partijen (veiligheidsregio’s, waterschap, provincie)?</a:t>
            </a:r>
          </a:p>
          <a:p>
            <a:pPr marL="285750" indent="-285750">
              <a:buFont typeface="Arial" panose="020B0604020202020204" pitchFamily="34" charset="0"/>
              <a:buChar char="•"/>
            </a:pPr>
            <a:r>
              <a:rPr lang="nl-NL" i="1" dirty="0">
                <a:latin typeface="Silka" panose="00000500000000000000" pitchFamily="50" charset="0"/>
              </a:rPr>
              <a:t>Hoe dragen onze beleidsprogramma’s bij aan klimaatadaptatie? Wat doen we nu al, wat kan beter?</a:t>
            </a:r>
          </a:p>
          <a:p>
            <a:pPr marL="285750" indent="-285750">
              <a:buFont typeface="Arial" panose="020B0604020202020204" pitchFamily="34" charset="0"/>
              <a:buChar char="•"/>
            </a:pPr>
            <a:r>
              <a:rPr lang="nl-NL" i="1" dirty="0">
                <a:latin typeface="Silka" panose="00000500000000000000" pitchFamily="50" charset="0"/>
              </a:rPr>
              <a:t>Hoe integraal werken we aan adaptatie?</a:t>
            </a:r>
          </a:p>
          <a:p>
            <a:pPr marL="285750" indent="-285750">
              <a:buFont typeface="Arial" panose="020B0604020202020204" pitchFamily="34" charset="0"/>
              <a:buChar char="•"/>
            </a:pPr>
            <a:r>
              <a:rPr lang="nl-NL" i="1" dirty="0">
                <a:latin typeface="Silka" panose="00000500000000000000" pitchFamily="50" charset="0"/>
              </a:rPr>
              <a:t>…&gt;</a:t>
            </a:r>
          </a:p>
        </p:txBody>
      </p:sp>
    </p:spTree>
    <p:extLst>
      <p:ext uri="{BB962C8B-B14F-4D97-AF65-F5344CB8AC3E}">
        <p14:creationId xmlns:p14="http://schemas.microsoft.com/office/powerpoint/2010/main" val="23290782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8E2F98-59C9-FEAC-003A-2552EED1DF45}"/>
              </a:ext>
            </a:extLst>
          </p:cNvPr>
          <p:cNvSpPr>
            <a:spLocks noGrp="1"/>
          </p:cNvSpPr>
          <p:nvPr>
            <p:ph type="title"/>
          </p:nvPr>
        </p:nvSpPr>
        <p:spPr/>
        <p:txBody>
          <a:bodyPr/>
          <a:lstStyle/>
          <a:p>
            <a:r>
              <a:rPr lang="nl-NL" dirty="0"/>
              <a:t>Kansenkaarten DPRA-doelen</a:t>
            </a:r>
          </a:p>
        </p:txBody>
      </p:sp>
      <p:sp>
        <p:nvSpPr>
          <p:cNvPr id="3" name="Content Placeholder 2">
            <a:extLst>
              <a:ext uri="{FF2B5EF4-FFF2-40B4-BE49-F238E27FC236}">
                <a16:creationId xmlns:a16="http://schemas.microsoft.com/office/drawing/2014/main" id="{F8605340-C7D8-27D2-6C42-76675F0D8DA6}"/>
              </a:ext>
            </a:extLst>
          </p:cNvPr>
          <p:cNvSpPr>
            <a:spLocks noGrp="1"/>
          </p:cNvSpPr>
          <p:nvPr>
            <p:ph idx="1"/>
          </p:nvPr>
        </p:nvSpPr>
        <p:spPr/>
        <p:txBody>
          <a:bodyPr>
            <a:normAutofit lnSpcReduction="10000"/>
          </a:bodyPr>
          <a:lstStyle/>
          <a:p>
            <a:r>
              <a:rPr lang="nl-NL" b="1" dirty="0"/>
              <a:t>Doen: </a:t>
            </a:r>
          </a:p>
          <a:p>
            <a:pPr marL="457200" indent="-457200">
              <a:buFont typeface="Arial" panose="020B0604020202020204" pitchFamily="34" charset="0"/>
              <a:buChar char="•"/>
            </a:pPr>
            <a:r>
              <a:rPr lang="nl-NL" dirty="0"/>
              <a:t>Doorloop de kansenkaarten met DPRA-doelen. Waar passen deze in de gebouwde adaptatiepiramides? Voeg ze toe, er zijn twee opties:</a:t>
            </a:r>
          </a:p>
          <a:p>
            <a:pPr marL="914400" lvl="1" indent="-457200">
              <a:buFont typeface="+mj-lt"/>
              <a:buAutoNum type="arabicPeriod"/>
            </a:pPr>
            <a:r>
              <a:rPr lang="nl-NL" dirty="0"/>
              <a:t>Overlappend met een bestaand steentje</a:t>
            </a:r>
          </a:p>
          <a:p>
            <a:pPr marL="914400" lvl="1" indent="-457200">
              <a:buFont typeface="+mj-lt"/>
              <a:buAutoNum type="arabicPeriod"/>
            </a:pPr>
            <a:r>
              <a:rPr lang="nl-NL" dirty="0"/>
              <a:t>Als nieuw, ontbrekend steentje</a:t>
            </a:r>
          </a:p>
          <a:p>
            <a:endParaRPr lang="nl-NL" b="1" dirty="0"/>
          </a:p>
          <a:p>
            <a:r>
              <a:rPr lang="nl-NL" b="1" dirty="0"/>
              <a:t>Bespreken: </a:t>
            </a:r>
          </a:p>
          <a:p>
            <a:pPr marL="457200" indent="-457200">
              <a:buFont typeface="Arial" panose="020B0604020202020204" pitchFamily="34" charset="0"/>
              <a:buChar char="•"/>
            </a:pPr>
            <a:r>
              <a:rPr lang="nl-NL" dirty="0"/>
              <a:t>Aan welke DPRA-doelen moeten we meer aandacht geven?</a:t>
            </a:r>
          </a:p>
        </p:txBody>
      </p:sp>
    </p:spTree>
    <p:extLst>
      <p:ext uri="{BB962C8B-B14F-4D97-AF65-F5344CB8AC3E}">
        <p14:creationId xmlns:p14="http://schemas.microsoft.com/office/powerpoint/2010/main" val="27131418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613210-ED2A-96CD-8BBA-ABC1AB47C8A7}"/>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1F56FAB9-50BE-1CCA-934D-2441E481D025}"/>
              </a:ext>
            </a:extLst>
          </p:cNvPr>
          <p:cNvSpPr>
            <a:spLocks noGrp="1"/>
          </p:cNvSpPr>
          <p:nvPr>
            <p:ph type="title"/>
          </p:nvPr>
        </p:nvSpPr>
        <p:spPr>
          <a:xfrm>
            <a:off x="838200" y="932053"/>
            <a:ext cx="10515600" cy="1325563"/>
          </a:xfrm>
        </p:spPr>
        <p:txBody>
          <a:bodyPr>
            <a:normAutofit/>
          </a:bodyPr>
          <a:lstStyle/>
          <a:p>
            <a:r>
              <a:rPr lang="nl-NL" dirty="0"/>
              <a:t>Hoe kunnen we de </a:t>
            </a:r>
            <a:r>
              <a:rPr lang="nl-NL"/>
              <a:t>piramide steviger </a:t>
            </a:r>
            <a:r>
              <a:rPr lang="nl-NL" dirty="0"/>
              <a:t>maken?</a:t>
            </a:r>
          </a:p>
        </p:txBody>
      </p:sp>
      <p:sp>
        <p:nvSpPr>
          <p:cNvPr id="6" name="Tijdelijke aanduiding voor inhoud 2">
            <a:extLst>
              <a:ext uri="{FF2B5EF4-FFF2-40B4-BE49-F238E27FC236}">
                <a16:creationId xmlns:a16="http://schemas.microsoft.com/office/drawing/2014/main" id="{A6348BAA-DF10-0444-B69C-32C6034A62D3}"/>
              </a:ext>
            </a:extLst>
          </p:cNvPr>
          <p:cNvSpPr>
            <a:spLocks noGrp="1"/>
          </p:cNvSpPr>
          <p:nvPr>
            <p:ph idx="1"/>
          </p:nvPr>
        </p:nvSpPr>
        <p:spPr>
          <a:xfrm>
            <a:off x="838200" y="2798064"/>
            <a:ext cx="10515600" cy="3378898"/>
          </a:xfrm>
        </p:spPr>
        <p:txBody>
          <a:bodyPr>
            <a:noAutofit/>
          </a:bodyPr>
          <a:lstStyle/>
          <a:p>
            <a:r>
              <a:rPr lang="nl-NL" b="1" dirty="0"/>
              <a:t>Doen: </a:t>
            </a:r>
          </a:p>
          <a:p>
            <a:pPr marL="457200" indent="-457200">
              <a:buFont typeface="Arial" panose="020B0604020202020204" pitchFamily="34" charset="0"/>
              <a:buChar char="•"/>
            </a:pPr>
            <a:r>
              <a:rPr lang="nl-NL" dirty="0"/>
              <a:t>Doorloop de steentjes uit de middelste laag – de technische oplossingen. </a:t>
            </a:r>
            <a:endParaRPr lang="nl-NL" b="1" dirty="0"/>
          </a:p>
          <a:p>
            <a:pPr marL="457200" indent="-457200">
              <a:buFont typeface="Arial" panose="020B0604020202020204" pitchFamily="34" charset="0"/>
              <a:buChar char="•"/>
            </a:pPr>
            <a:r>
              <a:rPr lang="nl-NL" dirty="0">
                <a:latin typeface="Silka"/>
              </a:rPr>
              <a:t>Van welke technische oplossingen kunnen we een natuurlijke oplossing maken? Geef deze steentjes een stickertje.</a:t>
            </a:r>
          </a:p>
        </p:txBody>
      </p:sp>
    </p:spTree>
    <p:extLst>
      <p:ext uri="{BB962C8B-B14F-4D97-AF65-F5344CB8AC3E}">
        <p14:creationId xmlns:p14="http://schemas.microsoft.com/office/powerpoint/2010/main" val="13933494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D08C994-CA72-8821-849C-BB70730A0C76}"/>
              </a:ext>
            </a:extLst>
          </p:cNvPr>
          <p:cNvSpPr>
            <a:spLocks noGrp="1"/>
          </p:cNvSpPr>
          <p:nvPr>
            <p:ph type="ctrTitle"/>
          </p:nvPr>
        </p:nvSpPr>
        <p:spPr/>
        <p:txBody>
          <a:bodyPr>
            <a:normAutofit/>
          </a:bodyPr>
          <a:lstStyle/>
          <a:p>
            <a:r>
              <a:rPr lang="nl-NL" dirty="0"/>
              <a:t>Afronding</a:t>
            </a:r>
          </a:p>
        </p:txBody>
      </p:sp>
    </p:spTree>
    <p:extLst>
      <p:ext uri="{BB962C8B-B14F-4D97-AF65-F5344CB8AC3E}">
        <p14:creationId xmlns:p14="http://schemas.microsoft.com/office/powerpoint/2010/main" val="20047397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076B8A-175E-7F5A-4144-EBCE9FB58E65}"/>
              </a:ext>
            </a:extLst>
          </p:cNvPr>
          <p:cNvSpPr>
            <a:spLocks noGrp="1"/>
          </p:cNvSpPr>
          <p:nvPr>
            <p:ph type="title"/>
          </p:nvPr>
        </p:nvSpPr>
        <p:spPr/>
        <p:txBody>
          <a:bodyPr/>
          <a:lstStyle/>
          <a:p>
            <a:r>
              <a:rPr lang="nl-NL"/>
              <a:t>Plenaire bespreking</a:t>
            </a:r>
          </a:p>
        </p:txBody>
      </p:sp>
      <p:sp>
        <p:nvSpPr>
          <p:cNvPr id="3" name="Tijdelijke aanduiding voor inhoud 2">
            <a:extLst>
              <a:ext uri="{FF2B5EF4-FFF2-40B4-BE49-F238E27FC236}">
                <a16:creationId xmlns:a16="http://schemas.microsoft.com/office/drawing/2014/main" id="{6B359B67-07C5-AC2F-1652-2A4791396812}"/>
              </a:ext>
            </a:extLst>
          </p:cNvPr>
          <p:cNvSpPr>
            <a:spLocks noGrp="1"/>
          </p:cNvSpPr>
          <p:nvPr>
            <p:ph idx="1"/>
          </p:nvPr>
        </p:nvSpPr>
        <p:spPr>
          <a:xfrm>
            <a:off x="838200" y="1825625"/>
            <a:ext cx="10310446" cy="4351338"/>
          </a:xfrm>
        </p:spPr>
        <p:txBody>
          <a:bodyPr/>
          <a:lstStyle/>
          <a:p>
            <a:r>
              <a:rPr lang="nl-NL" i="1" dirty="0"/>
              <a:t>&lt;Mogelijke vragen ter bespreking zijn:</a:t>
            </a:r>
            <a:endParaRPr lang="nl-NL" dirty="0"/>
          </a:p>
          <a:p>
            <a:pPr marL="457200" indent="-457200">
              <a:buFont typeface="Arial" panose="020B0604020202020204" pitchFamily="34" charset="0"/>
              <a:buChar char="•"/>
            </a:pPr>
            <a:r>
              <a:rPr lang="nl-NL" i="1" dirty="0"/>
              <a:t>Reflectie op de hoofdvragen van slide 3</a:t>
            </a:r>
          </a:p>
          <a:p>
            <a:pPr marL="457200" indent="-457200">
              <a:buFont typeface="Arial" panose="020B0604020202020204" pitchFamily="34" charset="0"/>
              <a:buChar char="•"/>
            </a:pPr>
            <a:r>
              <a:rPr lang="nl-NL" i="1" dirty="0"/>
              <a:t>Kunnen we op deze manier samen werken aan klimaatadaptatie?</a:t>
            </a:r>
          </a:p>
          <a:p>
            <a:pPr marL="457200" indent="-457200">
              <a:buFont typeface="Arial" panose="020B0604020202020204" pitchFamily="34" charset="0"/>
              <a:buChar char="•"/>
            </a:pPr>
            <a:r>
              <a:rPr lang="nl-NL" i="1" dirty="0"/>
              <a:t>Hoe kan de adaptatiepiramide ons (nog meer) helpen?</a:t>
            </a:r>
          </a:p>
          <a:p>
            <a:pPr marL="457200" indent="-457200">
              <a:buFont typeface="Arial" panose="020B0604020202020204" pitchFamily="34" charset="0"/>
              <a:buChar char="•"/>
            </a:pPr>
            <a:r>
              <a:rPr lang="nl-NL" i="1" dirty="0"/>
              <a:t>Wat zouden vervolgacties zijn?&gt;</a:t>
            </a:r>
          </a:p>
          <a:p>
            <a:pPr marL="457200" indent="-457200">
              <a:buFont typeface="Arial" panose="020B0604020202020204" pitchFamily="34" charset="0"/>
              <a:buChar char="•"/>
            </a:pPr>
            <a:endParaRPr lang="nl-NL" dirty="0"/>
          </a:p>
        </p:txBody>
      </p:sp>
    </p:spTree>
    <p:extLst>
      <p:ext uri="{BB962C8B-B14F-4D97-AF65-F5344CB8AC3E}">
        <p14:creationId xmlns:p14="http://schemas.microsoft.com/office/powerpoint/2010/main" val="31403447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8D61965-6382-2FAF-6E7B-83672F9C8912}"/>
              </a:ext>
            </a:extLst>
          </p:cNvPr>
          <p:cNvSpPr>
            <a:spLocks noGrp="1"/>
          </p:cNvSpPr>
          <p:nvPr>
            <p:ph type="title"/>
          </p:nvPr>
        </p:nvSpPr>
        <p:spPr/>
        <p:txBody>
          <a:bodyPr/>
          <a:lstStyle/>
          <a:p>
            <a:r>
              <a:rPr lang="nl-NL" dirty="0"/>
              <a:t>Programma</a:t>
            </a:r>
          </a:p>
        </p:txBody>
      </p:sp>
      <p:sp>
        <p:nvSpPr>
          <p:cNvPr id="3" name="Tijdelijke aanduiding voor inhoud 2">
            <a:extLst>
              <a:ext uri="{FF2B5EF4-FFF2-40B4-BE49-F238E27FC236}">
                <a16:creationId xmlns:a16="http://schemas.microsoft.com/office/drawing/2014/main" id="{41417414-EDA0-AED0-432B-161F329FBCE5}"/>
              </a:ext>
            </a:extLst>
          </p:cNvPr>
          <p:cNvSpPr>
            <a:spLocks noGrp="1"/>
          </p:cNvSpPr>
          <p:nvPr>
            <p:ph idx="1"/>
          </p:nvPr>
        </p:nvSpPr>
        <p:spPr/>
        <p:txBody>
          <a:bodyPr/>
          <a:lstStyle/>
          <a:p>
            <a:pPr marL="457200" indent="-457200">
              <a:buFont typeface="Arial" panose="020B0604020202020204" pitchFamily="34" charset="0"/>
              <a:buChar char="•"/>
            </a:pPr>
            <a:r>
              <a:rPr lang="nl-NL" dirty="0"/>
              <a:t>Introductie en inleiding (30-45 min)</a:t>
            </a:r>
          </a:p>
          <a:p>
            <a:pPr marL="914400" lvl="1" indent="-457200">
              <a:buFont typeface="Arial" panose="020B0604020202020204" pitchFamily="34" charset="0"/>
              <a:buChar char="•"/>
            </a:pPr>
            <a:r>
              <a:rPr lang="nl-NL" dirty="0"/>
              <a:t>Klimaatkwetsbaarheden in de gemeente</a:t>
            </a:r>
          </a:p>
          <a:p>
            <a:pPr marL="914400" lvl="1" indent="-457200">
              <a:buFont typeface="Arial" panose="020B0604020202020204" pitchFamily="34" charset="0"/>
              <a:buChar char="•"/>
            </a:pPr>
            <a:r>
              <a:rPr lang="nl-NL" dirty="0"/>
              <a:t>Uitleg adaptatiepiramide </a:t>
            </a:r>
          </a:p>
          <a:p>
            <a:pPr marL="457200" indent="-457200">
              <a:buFont typeface="Arial" panose="020B0604020202020204" pitchFamily="34" charset="0"/>
              <a:buChar char="•"/>
            </a:pPr>
            <a:r>
              <a:rPr lang="nl-NL" dirty="0"/>
              <a:t>Samen bouwen aan de adaptatiepiramide (60-120 min)</a:t>
            </a:r>
          </a:p>
          <a:p>
            <a:pPr marL="914400" lvl="1" indent="-457200">
              <a:buFont typeface="Arial" panose="020B0604020202020204" pitchFamily="34" charset="0"/>
              <a:buChar char="•"/>
            </a:pPr>
            <a:r>
              <a:rPr lang="nl-NL" i="1" dirty="0"/>
              <a:t>&lt;Hittestress&gt; </a:t>
            </a:r>
          </a:p>
          <a:p>
            <a:pPr marL="914400" lvl="1" indent="-457200">
              <a:buFont typeface="Arial" panose="020B0604020202020204" pitchFamily="34" charset="0"/>
              <a:buChar char="•"/>
            </a:pPr>
            <a:r>
              <a:rPr lang="nl-NL" i="1" dirty="0"/>
              <a:t>&lt;Wateroverlast&gt;</a:t>
            </a:r>
          </a:p>
          <a:p>
            <a:pPr marL="914400" lvl="1" indent="-457200">
              <a:buFont typeface="Arial" panose="020B0604020202020204" pitchFamily="34" charset="0"/>
              <a:buChar char="•"/>
            </a:pPr>
            <a:r>
              <a:rPr lang="nl-NL" i="1" dirty="0"/>
              <a:t>&lt;Droogte&gt;</a:t>
            </a:r>
          </a:p>
          <a:p>
            <a:pPr marL="914400" lvl="1" indent="-457200">
              <a:buFont typeface="Arial" panose="020B0604020202020204" pitchFamily="34" charset="0"/>
              <a:buChar char="•"/>
            </a:pPr>
            <a:r>
              <a:rPr lang="nl-NL" i="1" dirty="0"/>
              <a:t>&lt;Overstromingen&gt;</a:t>
            </a:r>
          </a:p>
          <a:p>
            <a:pPr marL="457200" indent="-457200">
              <a:buFont typeface="Arial" panose="020B0604020202020204" pitchFamily="34" charset="0"/>
              <a:buChar char="•"/>
            </a:pPr>
            <a:r>
              <a:rPr lang="nl-NL" dirty="0"/>
              <a:t>Afronding (15-30 min)</a:t>
            </a:r>
          </a:p>
        </p:txBody>
      </p:sp>
      <p:pic>
        <p:nvPicPr>
          <p:cNvPr id="5" name="Picture 4">
            <a:extLst>
              <a:ext uri="{FF2B5EF4-FFF2-40B4-BE49-F238E27FC236}">
                <a16:creationId xmlns:a16="http://schemas.microsoft.com/office/drawing/2014/main" id="{BA0DF6E3-AD97-CABA-E542-E9F92214E88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951912" y="4104985"/>
            <a:ext cx="2929361" cy="1876503"/>
          </a:xfrm>
          <a:prstGeom prst="rect">
            <a:avLst/>
          </a:prstGeom>
        </p:spPr>
      </p:pic>
      <p:pic>
        <p:nvPicPr>
          <p:cNvPr id="7" name="Picture 6">
            <a:extLst>
              <a:ext uri="{FF2B5EF4-FFF2-40B4-BE49-F238E27FC236}">
                <a16:creationId xmlns:a16="http://schemas.microsoft.com/office/drawing/2014/main" id="{DB396175-0FCB-531A-A3CC-0AEE78FD3D7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049092" y="4103300"/>
            <a:ext cx="2621977" cy="1878188"/>
          </a:xfrm>
          <a:prstGeom prst="rect">
            <a:avLst/>
          </a:prstGeom>
        </p:spPr>
      </p:pic>
    </p:spTree>
    <p:extLst>
      <p:ext uri="{BB962C8B-B14F-4D97-AF65-F5344CB8AC3E}">
        <p14:creationId xmlns:p14="http://schemas.microsoft.com/office/powerpoint/2010/main" val="29846676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D08C994-CA72-8821-849C-BB70730A0C76}"/>
              </a:ext>
            </a:extLst>
          </p:cNvPr>
          <p:cNvSpPr>
            <a:spLocks noGrp="1"/>
          </p:cNvSpPr>
          <p:nvPr>
            <p:ph type="ctrTitle"/>
          </p:nvPr>
        </p:nvSpPr>
        <p:spPr>
          <a:xfrm>
            <a:off x="622662" y="2076993"/>
            <a:ext cx="10248537" cy="1459095"/>
          </a:xfrm>
        </p:spPr>
        <p:txBody>
          <a:bodyPr>
            <a:normAutofit fontScale="90000"/>
          </a:bodyPr>
          <a:lstStyle/>
          <a:p>
            <a:r>
              <a:rPr lang="nl-NL" dirty="0"/>
              <a:t>Klimaatkwetsbaarheden in de gemeente</a:t>
            </a:r>
          </a:p>
        </p:txBody>
      </p:sp>
      <p:sp>
        <p:nvSpPr>
          <p:cNvPr id="3" name="Tekstvak 2">
            <a:extLst>
              <a:ext uri="{FF2B5EF4-FFF2-40B4-BE49-F238E27FC236}">
                <a16:creationId xmlns:a16="http://schemas.microsoft.com/office/drawing/2014/main" id="{6331575D-EC7A-A92A-F2D1-E80E5EB487A0}"/>
              </a:ext>
            </a:extLst>
          </p:cNvPr>
          <p:cNvSpPr txBox="1"/>
          <p:nvPr/>
        </p:nvSpPr>
        <p:spPr>
          <a:xfrm>
            <a:off x="1995055" y="4475593"/>
            <a:ext cx="7215447" cy="830997"/>
          </a:xfrm>
          <a:prstGeom prst="rect">
            <a:avLst/>
          </a:prstGeom>
          <a:noFill/>
        </p:spPr>
        <p:txBody>
          <a:bodyPr wrap="square">
            <a:spAutoFit/>
          </a:bodyPr>
          <a:lstStyle/>
          <a:p>
            <a:r>
              <a:rPr lang="nl-NL" sz="2400" dirty="0">
                <a:solidFill>
                  <a:schemeClr val="bg1"/>
                </a:solidFill>
                <a:latin typeface="Silka" panose="00000500000000000000" pitchFamily="50" charset="0"/>
              </a:rPr>
              <a:t>Wat zijn de belangrijkste effecten van klimaatverandering voor </a:t>
            </a:r>
            <a:r>
              <a:rPr lang="nl-NL" sz="2400" i="1" dirty="0">
                <a:solidFill>
                  <a:schemeClr val="bg1"/>
                </a:solidFill>
                <a:latin typeface="Silka" panose="00000500000000000000" pitchFamily="50" charset="0"/>
              </a:rPr>
              <a:t>&lt;gemeente&gt; </a:t>
            </a:r>
            <a:r>
              <a:rPr lang="nl-NL" sz="2400" dirty="0">
                <a:solidFill>
                  <a:schemeClr val="bg1"/>
                </a:solidFill>
                <a:latin typeface="Silka" panose="00000500000000000000" pitchFamily="50" charset="0"/>
              </a:rPr>
              <a:t>?</a:t>
            </a:r>
          </a:p>
        </p:txBody>
      </p:sp>
    </p:spTree>
    <p:extLst>
      <p:ext uri="{BB962C8B-B14F-4D97-AF65-F5344CB8AC3E}">
        <p14:creationId xmlns:p14="http://schemas.microsoft.com/office/powerpoint/2010/main" val="38449328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CB5DE6-E0F5-B43E-0CCC-894DAEE668FC}"/>
              </a:ext>
            </a:extLst>
          </p:cNvPr>
          <p:cNvSpPr>
            <a:spLocks noGrp="1"/>
          </p:cNvSpPr>
          <p:nvPr>
            <p:ph type="title"/>
          </p:nvPr>
        </p:nvSpPr>
        <p:spPr/>
        <p:txBody>
          <a:bodyPr/>
          <a:lstStyle/>
          <a:p>
            <a:r>
              <a:rPr lang="nl-NL" dirty="0"/>
              <a:t>Hitte</a:t>
            </a:r>
          </a:p>
        </p:txBody>
      </p:sp>
      <p:sp>
        <p:nvSpPr>
          <p:cNvPr id="3" name="Content Placeholder 2">
            <a:extLst>
              <a:ext uri="{FF2B5EF4-FFF2-40B4-BE49-F238E27FC236}">
                <a16:creationId xmlns:a16="http://schemas.microsoft.com/office/drawing/2014/main" id="{F1634632-B9A3-666F-B06D-BD0906F99C06}"/>
              </a:ext>
            </a:extLst>
          </p:cNvPr>
          <p:cNvSpPr>
            <a:spLocks noGrp="1"/>
          </p:cNvSpPr>
          <p:nvPr>
            <p:ph idx="1"/>
          </p:nvPr>
        </p:nvSpPr>
        <p:spPr/>
        <p:txBody>
          <a:bodyPr/>
          <a:lstStyle/>
          <a:p>
            <a:r>
              <a:rPr lang="nl-NL" i="1" dirty="0"/>
              <a:t>&lt;Korte uitleg over de gevolgen/problemen met betrekking tot hitte in de gemeente, zodat de deelnemers een gezamenlijk startbeeld hebben van de problematiek.&gt;</a:t>
            </a:r>
          </a:p>
        </p:txBody>
      </p:sp>
    </p:spTree>
    <p:extLst>
      <p:ext uri="{BB962C8B-B14F-4D97-AF65-F5344CB8AC3E}">
        <p14:creationId xmlns:p14="http://schemas.microsoft.com/office/powerpoint/2010/main" val="39351937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C3E5D-9F97-1938-9F1B-4B0496F360D4}"/>
              </a:ext>
            </a:extLst>
          </p:cNvPr>
          <p:cNvSpPr>
            <a:spLocks noGrp="1"/>
          </p:cNvSpPr>
          <p:nvPr>
            <p:ph type="title"/>
          </p:nvPr>
        </p:nvSpPr>
        <p:spPr/>
        <p:txBody>
          <a:bodyPr/>
          <a:lstStyle/>
          <a:p>
            <a:r>
              <a:rPr lang="nl-NL" dirty="0"/>
              <a:t>Wateroverlast</a:t>
            </a:r>
          </a:p>
        </p:txBody>
      </p:sp>
      <p:sp>
        <p:nvSpPr>
          <p:cNvPr id="3" name="Content Placeholder 2">
            <a:extLst>
              <a:ext uri="{FF2B5EF4-FFF2-40B4-BE49-F238E27FC236}">
                <a16:creationId xmlns:a16="http://schemas.microsoft.com/office/drawing/2014/main" id="{8755D866-B184-F057-BE95-CAADA61ABD10}"/>
              </a:ext>
            </a:extLst>
          </p:cNvPr>
          <p:cNvSpPr>
            <a:spLocks noGrp="1"/>
          </p:cNvSpPr>
          <p:nvPr>
            <p:ph idx="1"/>
          </p:nvPr>
        </p:nvSpPr>
        <p:spPr/>
        <p:txBody>
          <a:bodyPr/>
          <a:lstStyle/>
          <a:p>
            <a:r>
              <a:rPr lang="nl-NL" i="1" dirty="0"/>
              <a:t>&lt;Korte uitleg over de gevolgen/problemen met betrekking tot wateroverlast in de gemeente, zodat de deelnemers een gezamenlijk startbeeld hebben van de problematiek.&gt;</a:t>
            </a:r>
          </a:p>
          <a:p>
            <a:endParaRPr lang="nl-NL" dirty="0"/>
          </a:p>
        </p:txBody>
      </p:sp>
    </p:spTree>
    <p:extLst>
      <p:ext uri="{BB962C8B-B14F-4D97-AF65-F5344CB8AC3E}">
        <p14:creationId xmlns:p14="http://schemas.microsoft.com/office/powerpoint/2010/main" val="40125515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3FC044-F4CF-048B-A0C2-B3D483E10BB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DCB09BF-9268-9A3B-C13A-4C8B0F35ADF5}"/>
              </a:ext>
            </a:extLst>
          </p:cNvPr>
          <p:cNvSpPr>
            <a:spLocks noGrp="1"/>
          </p:cNvSpPr>
          <p:nvPr>
            <p:ph type="title"/>
          </p:nvPr>
        </p:nvSpPr>
        <p:spPr/>
        <p:txBody>
          <a:bodyPr/>
          <a:lstStyle/>
          <a:p>
            <a:r>
              <a:rPr lang="nl-NL" dirty="0"/>
              <a:t>Droogte</a:t>
            </a:r>
          </a:p>
        </p:txBody>
      </p:sp>
      <p:sp>
        <p:nvSpPr>
          <p:cNvPr id="3" name="Content Placeholder 2">
            <a:extLst>
              <a:ext uri="{FF2B5EF4-FFF2-40B4-BE49-F238E27FC236}">
                <a16:creationId xmlns:a16="http://schemas.microsoft.com/office/drawing/2014/main" id="{FEFB59B6-68C6-3E7B-5E04-809EAC936741}"/>
              </a:ext>
            </a:extLst>
          </p:cNvPr>
          <p:cNvSpPr>
            <a:spLocks noGrp="1"/>
          </p:cNvSpPr>
          <p:nvPr>
            <p:ph idx="1"/>
          </p:nvPr>
        </p:nvSpPr>
        <p:spPr/>
        <p:txBody>
          <a:bodyPr/>
          <a:lstStyle/>
          <a:p>
            <a:r>
              <a:rPr lang="nl-NL" i="1" dirty="0"/>
              <a:t>&lt;Korte uitleg over de gevolgen/problemen met betrekking tot droogte in de gemeente, zodat de deelnemers een gezamenlijk startbeeld hebben van de problematiek.&gt;</a:t>
            </a:r>
          </a:p>
          <a:p>
            <a:endParaRPr lang="nl-NL" dirty="0"/>
          </a:p>
        </p:txBody>
      </p:sp>
    </p:spTree>
    <p:extLst>
      <p:ext uri="{BB962C8B-B14F-4D97-AF65-F5344CB8AC3E}">
        <p14:creationId xmlns:p14="http://schemas.microsoft.com/office/powerpoint/2010/main" val="19820273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2FC078-CDF4-D939-502F-2C4E86BBD49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31E851A-502D-9715-81F2-DD7CA3457D9A}"/>
              </a:ext>
            </a:extLst>
          </p:cNvPr>
          <p:cNvSpPr>
            <a:spLocks noGrp="1"/>
          </p:cNvSpPr>
          <p:nvPr>
            <p:ph type="title"/>
          </p:nvPr>
        </p:nvSpPr>
        <p:spPr/>
        <p:txBody>
          <a:bodyPr/>
          <a:lstStyle/>
          <a:p>
            <a:r>
              <a:rPr lang="nl-NL" dirty="0"/>
              <a:t>Overstromingen</a:t>
            </a:r>
          </a:p>
        </p:txBody>
      </p:sp>
      <p:sp>
        <p:nvSpPr>
          <p:cNvPr id="3" name="Content Placeholder 2">
            <a:extLst>
              <a:ext uri="{FF2B5EF4-FFF2-40B4-BE49-F238E27FC236}">
                <a16:creationId xmlns:a16="http://schemas.microsoft.com/office/drawing/2014/main" id="{7B1E0BF7-BEFD-9DDE-CA96-DAA6C7CDA3C4}"/>
              </a:ext>
            </a:extLst>
          </p:cNvPr>
          <p:cNvSpPr>
            <a:spLocks noGrp="1"/>
          </p:cNvSpPr>
          <p:nvPr>
            <p:ph idx="1"/>
          </p:nvPr>
        </p:nvSpPr>
        <p:spPr/>
        <p:txBody>
          <a:bodyPr/>
          <a:lstStyle/>
          <a:p>
            <a:r>
              <a:rPr lang="nl-NL" i="1" dirty="0"/>
              <a:t>&lt;Korte uitleg over de gevolgen/problemen met betrekking tot overstromingen in de gemeente, zodat de deelnemers een gezamenlijk startbeeld hebben van de problematiek.&gt;</a:t>
            </a:r>
          </a:p>
          <a:p>
            <a:endParaRPr lang="nl-NL" dirty="0"/>
          </a:p>
        </p:txBody>
      </p:sp>
    </p:spTree>
    <p:extLst>
      <p:ext uri="{BB962C8B-B14F-4D97-AF65-F5344CB8AC3E}">
        <p14:creationId xmlns:p14="http://schemas.microsoft.com/office/powerpoint/2010/main" val="533859444"/>
      </p:ext>
    </p:extLst>
  </p:cSld>
  <p:clrMapOvr>
    <a:masterClrMapping/>
  </p:clrMapOvr>
</p:sld>
</file>

<file path=ppt/theme/theme1.xml><?xml version="1.0" encoding="utf-8"?>
<a:theme xmlns:a="http://schemas.openxmlformats.org/drawingml/2006/main" name="Kantoorthema">
  <a:themeElements>
    <a:clrScheme name="CAS huisstijl">
      <a:dk1>
        <a:srgbClr val="0A565E"/>
      </a:dk1>
      <a:lt1>
        <a:srgbClr val="F4FBF4"/>
      </a:lt1>
      <a:dk2>
        <a:srgbClr val="0A565E"/>
      </a:dk2>
      <a:lt2>
        <a:srgbClr val="F4FBF4"/>
      </a:lt2>
      <a:accent1>
        <a:srgbClr val="0A565E"/>
      </a:accent1>
      <a:accent2>
        <a:srgbClr val="0C778B"/>
      </a:accent2>
      <a:accent3>
        <a:srgbClr val="C0FFC0"/>
      </a:accent3>
      <a:accent4>
        <a:srgbClr val="F4FBF4"/>
      </a:accent4>
      <a:accent5>
        <a:srgbClr val="FFFFFF"/>
      </a:accent5>
      <a:accent6>
        <a:srgbClr val="FFFFFF"/>
      </a:accent6>
      <a:hlink>
        <a:srgbClr val="0C778B"/>
      </a:hlink>
      <a:folHlink>
        <a:srgbClr val="0C778B"/>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3 CAS Sjabloon - Powerpoint 2" id="{E0644B58-E6DD-490D-A513-9671C96BD9C7}" vid="{E246B734-E107-4829-9020-A4CA49EBDAB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f0a54108-f1cd-4853-a3da-864abfa13bc3" xsi:nil="true"/>
    <lcf76f155ced4ddcb4097134ff3c332f xmlns="0a81878e-8f56-4140-9f78-b1aea11cc8e2">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CBFA978129A744A9A00BE9D025AB5EB" ma:contentTypeVersion="14" ma:contentTypeDescription="Een nieuw document maken." ma:contentTypeScope="" ma:versionID="516bd96db40949fb0f8e903f7c5a4bfa">
  <xsd:schema xmlns:xsd="http://www.w3.org/2001/XMLSchema" xmlns:xs="http://www.w3.org/2001/XMLSchema" xmlns:p="http://schemas.microsoft.com/office/2006/metadata/properties" xmlns:ns2="0a81878e-8f56-4140-9f78-b1aea11cc8e2" xmlns:ns3="f0a54108-f1cd-4853-a3da-864abfa13bc3" targetNamespace="http://schemas.microsoft.com/office/2006/metadata/properties" ma:root="true" ma:fieldsID="1d82be694a19bda95c57461408bd9b74" ns2:_="" ns3:_="">
    <xsd:import namespace="0a81878e-8f56-4140-9f78-b1aea11cc8e2"/>
    <xsd:import namespace="f0a54108-f1cd-4853-a3da-864abfa13bc3"/>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MediaLengthInSeconds"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a81878e-8f56-4140-9f78-b1aea11cc8e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Afbeeldingtags" ma:readOnly="false" ma:fieldId="{5cf76f15-5ced-4ddc-b409-7134ff3c332f}" ma:taxonomyMulti="true" ma:sspId="19f7b159-6592-453d-9204-e5c13f1dba5e"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description="" ma:indexed="true" ma:internalName="MediaServiceLocation" ma:readOnly="true">
      <xsd:simpleType>
        <xsd:restriction base="dms:Text"/>
      </xsd:simpleType>
    </xsd:element>
    <xsd:element name="MediaServiceBillingMetadata" ma:index="21"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0a54108-f1cd-4853-a3da-864abfa13bc3"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ec371fe4-8bf0-4ccb-9503-39590453d865}" ma:internalName="TaxCatchAll" ma:showField="CatchAllData" ma:web="f0a54108-f1cd-4853-a3da-864abfa13bc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DBF6915-01F2-417D-B6BE-BB4BD9949222}">
  <ds:schemaRefs>
    <ds:schemaRef ds:uri="http://schemas.microsoft.com/office/2006/metadata/properties"/>
    <ds:schemaRef ds:uri="http://schemas.microsoft.com/office/infopath/2007/PartnerControls"/>
    <ds:schemaRef ds:uri="f0a54108-f1cd-4853-a3da-864abfa13bc3"/>
    <ds:schemaRef ds:uri="0a81878e-8f56-4140-9f78-b1aea11cc8e2"/>
  </ds:schemaRefs>
</ds:datastoreItem>
</file>

<file path=customXml/itemProps2.xml><?xml version="1.0" encoding="utf-8"?>
<ds:datastoreItem xmlns:ds="http://schemas.openxmlformats.org/officeDocument/2006/customXml" ds:itemID="{5DFB53DF-A38F-42F0-AAB9-C51071FE7F8E}">
  <ds:schemaRefs>
    <ds:schemaRef ds:uri="http://schemas.microsoft.com/sharepoint/v3/contenttype/forms"/>
  </ds:schemaRefs>
</ds:datastoreItem>
</file>

<file path=customXml/itemProps3.xml><?xml version="1.0" encoding="utf-8"?>
<ds:datastoreItem xmlns:ds="http://schemas.openxmlformats.org/officeDocument/2006/customXml" ds:itemID="{5B03597D-01FF-4B6E-89B2-13542A19B647}"/>
</file>

<file path=docProps/app.xml><?xml version="1.0" encoding="utf-8"?>
<Properties xmlns="http://schemas.openxmlformats.org/officeDocument/2006/extended-properties" xmlns:vt="http://schemas.openxmlformats.org/officeDocument/2006/docPropsVTypes">
  <Template>2023 CAS Sjabloon - Powerpoint_vernieuwd</Template>
  <TotalTime>667</TotalTime>
  <Words>1854</Words>
  <Application>Microsoft Office PowerPoint</Application>
  <PresentationFormat>Widescreen</PresentationFormat>
  <Paragraphs>206</Paragraphs>
  <Slides>33</Slides>
  <Notes>22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Arial</vt:lpstr>
      <vt:lpstr>Calibri</vt:lpstr>
      <vt:lpstr>Calibri Light</vt:lpstr>
      <vt:lpstr>Courier New</vt:lpstr>
      <vt:lpstr>Silka</vt:lpstr>
      <vt:lpstr>Silka Medium</vt:lpstr>
      <vt:lpstr>Silka SemiBold</vt:lpstr>
      <vt:lpstr>Wingdings</vt:lpstr>
      <vt:lpstr>Kantoorthema</vt:lpstr>
      <vt:lpstr>Samen bouwen aan de adaptatiepiramide </vt:lpstr>
      <vt:lpstr>De aanleiding</vt:lpstr>
      <vt:lpstr>Doel van vandaag</vt:lpstr>
      <vt:lpstr>Programma</vt:lpstr>
      <vt:lpstr>Klimaatkwetsbaarheden in de gemeente</vt:lpstr>
      <vt:lpstr>Hitte</vt:lpstr>
      <vt:lpstr>Wateroverlast</vt:lpstr>
      <vt:lpstr>Droogte</vt:lpstr>
      <vt:lpstr>Overstromingen</vt:lpstr>
      <vt:lpstr>Uitleg adaptatiepiramide</vt:lpstr>
      <vt:lpstr>We streven naar een gezamenlijk doel </vt:lpstr>
      <vt:lpstr>PowerPoint Presentation</vt:lpstr>
      <vt:lpstr>PowerPoint Presentation</vt:lpstr>
      <vt:lpstr>PowerPoint Presentation</vt:lpstr>
      <vt:lpstr>Het bouwen van een piramide vereist aandacht en samenwerking op alle lagen</vt:lpstr>
      <vt:lpstr>Inperken van het natuurlijk systeem maakt kwetsbaar en vereist technisch ingrijpen</vt:lpstr>
      <vt:lpstr>Ons systeem kan instabiel worden, wanneer we alles op elke plek toelaten</vt:lpstr>
      <vt:lpstr>Bouw samen aan de adaptatiepiramide</vt:lpstr>
      <vt:lpstr>Op weg naar een stevige piramide: waar sta je nu en waar wil je heen?</vt:lpstr>
      <vt:lpstr>Samen bouwen aan de adaptatiepiramide</vt:lpstr>
      <vt:lpstr>Welk steentje draag jij bij?</vt:lpstr>
      <vt:lpstr>Bespreking piramide hittestress</vt:lpstr>
      <vt:lpstr>Welk steentje draag jij bij?</vt:lpstr>
      <vt:lpstr>Bespreking piramide wateroverlast</vt:lpstr>
      <vt:lpstr>Welk steentje draag jij bij?</vt:lpstr>
      <vt:lpstr>Bespreking piramide droogte</vt:lpstr>
      <vt:lpstr>Welk steentje draag jij bij?</vt:lpstr>
      <vt:lpstr>Bespreking piramide overstromingen</vt:lpstr>
      <vt:lpstr>Tweede ronde (optioneel)</vt:lpstr>
      <vt:lpstr>Kansenkaarten DPRA-doelen</vt:lpstr>
      <vt:lpstr>Hoe kunnen we de piramide steviger maken?</vt:lpstr>
      <vt:lpstr>Afronding</vt:lpstr>
      <vt:lpstr>Plenaire bespreking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Klimaatverandering en Vallei en Eem</dc:title>
  <dc:creator>hasse goosen</dc:creator>
  <cp:lastModifiedBy>Lisette Klok</cp:lastModifiedBy>
  <cp:revision>7</cp:revision>
  <dcterms:created xsi:type="dcterms:W3CDTF">2023-08-31T12:12:45Z</dcterms:created>
  <dcterms:modified xsi:type="dcterms:W3CDTF">2025-11-03T13:12:13Z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0x010100ECBFA978129A744A9A00BE9D025AB5EB</vt:lpwstr>
  </property>
  <property fmtid="{D5CDD505-2E9C-101B-9397-08002B2CF9AE}" pid="3" name="MediaServiceImageTags">
    <vt:lpwstr/>
  </property>
</Properties>
</file>