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9" r:id="rId3"/>
    <p:sldId id="275" r:id="rId4"/>
    <p:sldId id="276" r:id="rId5"/>
    <p:sldId id="277" r:id="rId6"/>
    <p:sldId id="278" r:id="rId7"/>
    <p:sldId id="279" r:id="rId8"/>
    <p:sldId id="280" r:id="rId9"/>
    <p:sldId id="274" r:id="rId10"/>
  </p:sldIdLst>
  <p:sldSz cx="9144000" cy="5143500" type="screen16x9"/>
  <p:notesSz cx="6797675" cy="9926638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uud van der Velden" initials="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0625" autoAdjust="0"/>
  </p:normalViewPr>
  <p:slideViewPr>
    <p:cSldViewPr>
      <p:cViewPr varScale="1">
        <p:scale>
          <a:sx n="147" d="100"/>
          <a:sy n="147" d="100"/>
        </p:scale>
        <p:origin x="832" y="192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4C81DCA1-4149-497C-856C-B58D9ED945A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88221" tIns="44111" rIns="88221" bIns="44111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F6A3873-D63A-4C5A-8562-2BDA3748B73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88221" tIns="44111" rIns="88221" bIns="44111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B1F920E-FC35-49A2-A614-13A704CF919A}" type="datetimeFigureOut">
              <a:rPr lang="nl-NL"/>
              <a:pPr>
                <a:defRPr/>
              </a:pPr>
              <a:t>24-04-2026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1F4E17CC-D3F9-429A-AB01-FB334F248B9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5300"/>
          </a:xfrm>
          <a:prstGeom prst="rect">
            <a:avLst/>
          </a:prstGeom>
        </p:spPr>
        <p:txBody>
          <a:bodyPr vert="horz" lIns="88221" tIns="44111" rIns="88221" bIns="44111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521E98A8-F950-4079-A323-AE79B2093E4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5300"/>
          </a:xfrm>
          <a:prstGeom prst="rect">
            <a:avLst/>
          </a:prstGeom>
        </p:spPr>
        <p:txBody>
          <a:bodyPr vert="horz" wrap="square" lIns="88221" tIns="44111" rIns="88221" bIns="4411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B0D0207-EB4F-4C88-8EE2-22E87F28775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EBC69F49-60EE-4670-982A-4E5D55BA372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08DF7AC-B17C-4DAC-B021-183458AD6B5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4C12D47-BCCE-492F-846D-7187715F3DE1}" type="datetimeFigureOut">
              <a:rPr lang="nl-NL"/>
              <a:pPr>
                <a:defRPr/>
              </a:pPr>
              <a:t>24-04-2026</a:t>
            </a:fld>
            <a:endParaRPr lang="nl-NL"/>
          </a:p>
        </p:txBody>
      </p:sp>
      <p:sp>
        <p:nvSpPr>
          <p:cNvPr id="4" name="Tijdelijke aanduiding voor dia-afbeelding 3">
            <a:extLst>
              <a:ext uri="{FF2B5EF4-FFF2-40B4-BE49-F238E27FC236}">
                <a16:creationId xmlns:a16="http://schemas.microsoft.com/office/drawing/2014/main" id="{7DDEF09E-478D-4D79-BCEF-0E0321C85BE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rtlCol="0" anchor="ctr"/>
          <a:lstStyle/>
          <a:p>
            <a:pPr lvl="0"/>
            <a:endParaRPr lang="nl-NL" noProof="0"/>
          </a:p>
        </p:txBody>
      </p:sp>
      <p:sp>
        <p:nvSpPr>
          <p:cNvPr id="5" name="Tijdelijke aanduiding voor notities 4">
            <a:extLst>
              <a:ext uri="{FF2B5EF4-FFF2-40B4-BE49-F238E27FC236}">
                <a16:creationId xmlns:a16="http://schemas.microsoft.com/office/drawing/2014/main" id="{0F26BB4C-2E11-4CEA-AB89-0C3E563EC2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32" tIns="45716" rIns="91432" bIns="45716" rtlCol="0"/>
          <a:lstStyle/>
          <a:p>
            <a:pPr lvl="0"/>
            <a:r>
              <a:rPr lang="nl-NL" noProof="0"/>
              <a:t>Klik om de modelstijlen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652B1AE-7E12-487C-B229-E10F6745D01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E6C5A8C-2932-47A5-9D78-E2E89FA7FD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32" tIns="45716" rIns="91432" bIns="4571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4E5760C-85D4-4538-934C-6F854DADC58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jdelijke aanduiding voor dia-afbeelding 1">
            <a:extLst>
              <a:ext uri="{FF2B5EF4-FFF2-40B4-BE49-F238E27FC236}">
                <a16:creationId xmlns:a16="http://schemas.microsoft.com/office/drawing/2014/main" id="{C0F9BFF3-E394-4FEE-BE0E-B61163B42B1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Tijdelijke aanduiding voor notities 2">
            <a:extLst>
              <a:ext uri="{FF2B5EF4-FFF2-40B4-BE49-F238E27FC236}">
                <a16:creationId xmlns:a16="http://schemas.microsoft.com/office/drawing/2014/main" id="{9CB39B3C-A7F6-481C-83CB-423830C0BA4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altLang="nl-NL"/>
          </a:p>
        </p:txBody>
      </p:sp>
      <p:sp>
        <p:nvSpPr>
          <p:cNvPr id="8196" name="Tijdelijke aanduiding voor dianummer 3">
            <a:extLst>
              <a:ext uri="{FF2B5EF4-FFF2-40B4-BE49-F238E27FC236}">
                <a16:creationId xmlns:a16="http://schemas.microsoft.com/office/drawing/2014/main" id="{105CB93D-528A-4DEF-9930-D0F92D487B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2C9715F8-5E43-4C2E-BC1D-87ED50642B50}" type="slidenum">
              <a:rPr lang="nl-NL" altLang="nl-NL" smtClean="0"/>
              <a:pPr/>
              <a:t>1</a:t>
            </a:fld>
            <a:endParaRPr lang="nl-NL" alt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jdelijke aanduiding voor dia-afbeelding 1">
            <a:extLst>
              <a:ext uri="{FF2B5EF4-FFF2-40B4-BE49-F238E27FC236}">
                <a16:creationId xmlns:a16="http://schemas.microsoft.com/office/drawing/2014/main" id="{FDF0E6B5-493A-4E2B-85EF-3B4DEBF73DD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Tijdelijke aanduiding voor notities 2">
            <a:extLst>
              <a:ext uri="{FF2B5EF4-FFF2-40B4-BE49-F238E27FC236}">
                <a16:creationId xmlns:a16="http://schemas.microsoft.com/office/drawing/2014/main" id="{B2B3E758-F9F4-486F-9B82-7779B6E0903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altLang="nl-NL"/>
          </a:p>
        </p:txBody>
      </p:sp>
      <p:sp>
        <p:nvSpPr>
          <p:cNvPr id="10244" name="Tijdelijke aanduiding voor dianummer 3">
            <a:extLst>
              <a:ext uri="{FF2B5EF4-FFF2-40B4-BE49-F238E27FC236}">
                <a16:creationId xmlns:a16="http://schemas.microsoft.com/office/drawing/2014/main" id="{791C11F4-66BA-4322-B379-F16C1F1F54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F104292E-B2F5-4615-A29E-82E9FD79D24C}" type="slidenum">
              <a:rPr lang="nl-NL" altLang="nl-NL" smtClean="0"/>
              <a:pPr/>
              <a:t>2</a:t>
            </a:fld>
            <a:endParaRPr lang="nl-NL" alt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73D196-8CC4-D58B-C4EA-22253957BA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jdelijke aanduiding voor dia-afbeelding 1">
            <a:extLst>
              <a:ext uri="{FF2B5EF4-FFF2-40B4-BE49-F238E27FC236}">
                <a16:creationId xmlns:a16="http://schemas.microsoft.com/office/drawing/2014/main" id="{79BBC7A8-C446-F123-F0FA-5FABA780715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Tijdelijke aanduiding voor notities 2">
            <a:extLst>
              <a:ext uri="{FF2B5EF4-FFF2-40B4-BE49-F238E27FC236}">
                <a16:creationId xmlns:a16="http://schemas.microsoft.com/office/drawing/2014/main" id="{C378E133-596E-CA07-A22A-FC9C32561E9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altLang="nl-NL"/>
          </a:p>
        </p:txBody>
      </p:sp>
      <p:sp>
        <p:nvSpPr>
          <p:cNvPr id="10244" name="Tijdelijke aanduiding voor dianummer 3">
            <a:extLst>
              <a:ext uri="{FF2B5EF4-FFF2-40B4-BE49-F238E27FC236}">
                <a16:creationId xmlns:a16="http://schemas.microsoft.com/office/drawing/2014/main" id="{15B6948F-67D5-7A5A-C066-1D2AF56DD2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F104292E-B2F5-4615-A29E-82E9FD79D24C}" type="slidenum">
              <a:rPr lang="nl-NL" altLang="nl-NL" smtClean="0"/>
              <a:pPr/>
              <a:t>3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7443685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A74B99-DB82-B5F2-3095-FA3863D142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jdelijke aanduiding voor dia-afbeelding 1">
            <a:extLst>
              <a:ext uri="{FF2B5EF4-FFF2-40B4-BE49-F238E27FC236}">
                <a16:creationId xmlns:a16="http://schemas.microsoft.com/office/drawing/2014/main" id="{414A7CDB-138A-829A-17C5-AE70B75E9FF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Tijdelijke aanduiding voor notities 2">
            <a:extLst>
              <a:ext uri="{FF2B5EF4-FFF2-40B4-BE49-F238E27FC236}">
                <a16:creationId xmlns:a16="http://schemas.microsoft.com/office/drawing/2014/main" id="{2E7A1A4C-C85E-F6A1-6B58-669956772B7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altLang="nl-NL"/>
          </a:p>
        </p:txBody>
      </p:sp>
      <p:sp>
        <p:nvSpPr>
          <p:cNvPr id="10244" name="Tijdelijke aanduiding voor dianummer 3">
            <a:extLst>
              <a:ext uri="{FF2B5EF4-FFF2-40B4-BE49-F238E27FC236}">
                <a16:creationId xmlns:a16="http://schemas.microsoft.com/office/drawing/2014/main" id="{F2DC6004-6C4A-AE81-09C8-2F396CAF7A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F104292E-B2F5-4615-A29E-82E9FD79D24C}" type="slidenum">
              <a:rPr lang="nl-NL" altLang="nl-NL" smtClean="0"/>
              <a:pPr/>
              <a:t>4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8587317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31CD84-7908-6D9C-6CBD-D8E8D05A98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jdelijke aanduiding voor dia-afbeelding 1">
            <a:extLst>
              <a:ext uri="{FF2B5EF4-FFF2-40B4-BE49-F238E27FC236}">
                <a16:creationId xmlns:a16="http://schemas.microsoft.com/office/drawing/2014/main" id="{DBEADD0D-A0E1-F115-776E-9DAE09E4A54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Tijdelijke aanduiding voor notities 2">
            <a:extLst>
              <a:ext uri="{FF2B5EF4-FFF2-40B4-BE49-F238E27FC236}">
                <a16:creationId xmlns:a16="http://schemas.microsoft.com/office/drawing/2014/main" id="{82B3977D-94DA-2E55-A773-7F422B50B29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altLang="nl-NL"/>
          </a:p>
        </p:txBody>
      </p:sp>
      <p:sp>
        <p:nvSpPr>
          <p:cNvPr id="10244" name="Tijdelijke aanduiding voor dianummer 3">
            <a:extLst>
              <a:ext uri="{FF2B5EF4-FFF2-40B4-BE49-F238E27FC236}">
                <a16:creationId xmlns:a16="http://schemas.microsoft.com/office/drawing/2014/main" id="{290A8E53-407B-076C-746B-7B7F742F02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F104292E-B2F5-4615-A29E-82E9FD79D24C}" type="slidenum">
              <a:rPr lang="nl-NL" altLang="nl-NL" smtClean="0"/>
              <a:pPr/>
              <a:t>5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6081593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DE15F-0B58-3805-7535-5E05AB556E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jdelijke aanduiding voor dia-afbeelding 1">
            <a:extLst>
              <a:ext uri="{FF2B5EF4-FFF2-40B4-BE49-F238E27FC236}">
                <a16:creationId xmlns:a16="http://schemas.microsoft.com/office/drawing/2014/main" id="{B91C4D1A-66C8-1817-7662-F644A6F58ED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Tijdelijke aanduiding voor notities 2">
            <a:extLst>
              <a:ext uri="{FF2B5EF4-FFF2-40B4-BE49-F238E27FC236}">
                <a16:creationId xmlns:a16="http://schemas.microsoft.com/office/drawing/2014/main" id="{80368E12-619F-FACF-1382-64556334520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altLang="nl-NL"/>
          </a:p>
        </p:txBody>
      </p:sp>
      <p:sp>
        <p:nvSpPr>
          <p:cNvPr id="10244" name="Tijdelijke aanduiding voor dianummer 3">
            <a:extLst>
              <a:ext uri="{FF2B5EF4-FFF2-40B4-BE49-F238E27FC236}">
                <a16:creationId xmlns:a16="http://schemas.microsoft.com/office/drawing/2014/main" id="{2CABF3B4-1CBA-4480-38DC-D69F064D51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F104292E-B2F5-4615-A29E-82E9FD79D24C}" type="slidenum">
              <a:rPr lang="nl-NL" altLang="nl-NL" smtClean="0"/>
              <a:pPr/>
              <a:t>6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6967686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74EC93-FFD1-7F82-0E92-795C9CD43A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jdelijke aanduiding voor dia-afbeelding 1">
            <a:extLst>
              <a:ext uri="{FF2B5EF4-FFF2-40B4-BE49-F238E27FC236}">
                <a16:creationId xmlns:a16="http://schemas.microsoft.com/office/drawing/2014/main" id="{EE1F0141-05E7-4BA3-B688-3AE0FDEEE61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Tijdelijke aanduiding voor notities 2">
            <a:extLst>
              <a:ext uri="{FF2B5EF4-FFF2-40B4-BE49-F238E27FC236}">
                <a16:creationId xmlns:a16="http://schemas.microsoft.com/office/drawing/2014/main" id="{BF2A3690-BAE3-67CD-32DB-D5BBFBE4DB2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altLang="nl-NL"/>
          </a:p>
        </p:txBody>
      </p:sp>
      <p:sp>
        <p:nvSpPr>
          <p:cNvPr id="10244" name="Tijdelijke aanduiding voor dianummer 3">
            <a:extLst>
              <a:ext uri="{FF2B5EF4-FFF2-40B4-BE49-F238E27FC236}">
                <a16:creationId xmlns:a16="http://schemas.microsoft.com/office/drawing/2014/main" id="{B08F0549-30D8-C2CE-1FED-35D57BC8B7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F104292E-B2F5-4615-A29E-82E9FD79D24C}" type="slidenum">
              <a:rPr lang="nl-NL" altLang="nl-NL" smtClean="0"/>
              <a:pPr/>
              <a:t>7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7581739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692A00-A021-4F05-C79E-7BB8D16C46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jdelijke aanduiding voor dia-afbeelding 1">
            <a:extLst>
              <a:ext uri="{FF2B5EF4-FFF2-40B4-BE49-F238E27FC236}">
                <a16:creationId xmlns:a16="http://schemas.microsoft.com/office/drawing/2014/main" id="{B7A249BB-B3DF-1EBF-708B-FB56A7B70D4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Tijdelijke aanduiding voor notities 2">
            <a:extLst>
              <a:ext uri="{FF2B5EF4-FFF2-40B4-BE49-F238E27FC236}">
                <a16:creationId xmlns:a16="http://schemas.microsoft.com/office/drawing/2014/main" id="{26DEE230-28EA-1C98-3887-F4644DF9405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altLang="nl-NL"/>
          </a:p>
        </p:txBody>
      </p:sp>
      <p:sp>
        <p:nvSpPr>
          <p:cNvPr id="10244" name="Tijdelijke aanduiding voor dianummer 3">
            <a:extLst>
              <a:ext uri="{FF2B5EF4-FFF2-40B4-BE49-F238E27FC236}">
                <a16:creationId xmlns:a16="http://schemas.microsoft.com/office/drawing/2014/main" id="{B200342E-FE4C-5223-3021-9CB20AFDA8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F104292E-B2F5-4615-A29E-82E9FD79D24C}" type="slidenum">
              <a:rPr lang="nl-NL" altLang="nl-NL" smtClean="0"/>
              <a:pPr/>
              <a:t>8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7072563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jdelijke aanduiding voor dia-afbeelding 1">
            <a:extLst>
              <a:ext uri="{FF2B5EF4-FFF2-40B4-BE49-F238E27FC236}">
                <a16:creationId xmlns:a16="http://schemas.microsoft.com/office/drawing/2014/main" id="{72C33630-D098-413E-A7AE-A4B9D13D0A1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Tijdelijke aanduiding voor notities 2">
            <a:extLst>
              <a:ext uri="{FF2B5EF4-FFF2-40B4-BE49-F238E27FC236}">
                <a16:creationId xmlns:a16="http://schemas.microsoft.com/office/drawing/2014/main" id="{D9E47B21-BFA2-40FE-B5EB-E036261FF3C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altLang="nl-NL"/>
          </a:p>
        </p:txBody>
      </p:sp>
      <p:sp>
        <p:nvSpPr>
          <p:cNvPr id="51204" name="Tijdelijke aanduiding voor dianummer 3">
            <a:extLst>
              <a:ext uri="{FF2B5EF4-FFF2-40B4-BE49-F238E27FC236}">
                <a16:creationId xmlns:a16="http://schemas.microsoft.com/office/drawing/2014/main" id="{36AA3E91-7440-4791-AA09-010FD82141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0FB91C56-BEE9-4FFB-84DD-C3DC5BC5D8B7}" type="slidenum">
              <a:rPr lang="nl-NL" altLang="nl-NL" smtClean="0"/>
              <a:pPr/>
              <a:t>9</a:t>
            </a:fld>
            <a:endParaRPr lang="nl-NL" alt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E4D1A3E-5EBD-4FFB-A10B-F17017D14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4ABE7A-884A-4550-9EE6-BFDB99447D00}" type="datetimeFigureOut">
              <a:rPr lang="nl-NL"/>
              <a:pPr>
                <a:defRPr/>
              </a:pPr>
              <a:t>24-04-2026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A632138-6056-4340-956B-FA1D7B8E4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A9C59D0-5FC1-4838-A040-01F23A385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034F3-B080-4F14-82BC-725303ED4C6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467080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BE6C651-6E55-4F46-8CF3-254D7EF53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269240-FB9E-4A6B-87FA-0E3B2ACB5B29}" type="datetimeFigureOut">
              <a:rPr lang="nl-NL"/>
              <a:pPr>
                <a:defRPr/>
              </a:pPr>
              <a:t>24-04-2026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D410D2C-0036-43EA-A396-6D4C98732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13F0DF0-F48E-4C14-83C1-BBF836683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F96156-B55D-4CA9-A2F8-E978C831CAB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58059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4828CFE-BC9F-44C3-9AC4-2D00C1F99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E2ED93-F9BA-42F9-9D6D-CBB8FDE252EB}" type="datetimeFigureOut">
              <a:rPr lang="nl-NL"/>
              <a:pPr>
                <a:defRPr/>
              </a:pPr>
              <a:t>24-04-2026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01B1ED5-8CDF-4E59-ABDD-5F7B20DC5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2468465-67D0-4A42-B03E-CF7A4F12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4582F4-8C84-4A0F-956B-ED9E239FBB8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695159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4904B64-083E-473F-AE98-5EE5C393A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5D672C-1FC8-4660-8A08-7A6805CC3F48}" type="datetimeFigureOut">
              <a:rPr lang="nl-NL"/>
              <a:pPr>
                <a:defRPr/>
              </a:pPr>
              <a:t>24-04-2026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99B2459-A36A-48E2-917B-DA5183125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FBDAA93-E097-48F1-8F65-7A5ECC131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518BE0-6D30-45A1-B02A-921AF119C52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12979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2E19BEC-E380-441A-A093-735CCE5061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39257-C287-4793-8A18-BE606A7D381D}" type="datetimeFigureOut">
              <a:rPr lang="nl-NL"/>
              <a:pPr>
                <a:defRPr/>
              </a:pPr>
              <a:t>24-04-2026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AC1EE48-0514-4AB3-AE2B-0B2F2E18E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2E601F3-5EF8-4F6E-9E10-B2E3D4CA1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D4778-DD46-406F-8F45-420BB8C5CC5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75508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3">
            <a:extLst>
              <a:ext uri="{FF2B5EF4-FFF2-40B4-BE49-F238E27FC236}">
                <a16:creationId xmlns:a16="http://schemas.microsoft.com/office/drawing/2014/main" id="{4FCB8C49-4C47-4074-A9C4-4CED207D1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D825C5-8682-487B-852D-E8F6F98C9466}" type="datetimeFigureOut">
              <a:rPr lang="nl-NL"/>
              <a:pPr>
                <a:defRPr/>
              </a:pPr>
              <a:t>24-04-2026</a:t>
            </a:fld>
            <a:endParaRPr lang="nl-NL"/>
          </a:p>
        </p:txBody>
      </p:sp>
      <p:sp>
        <p:nvSpPr>
          <p:cNvPr id="6" name="Tijdelijke aanduiding voor voettekst 4">
            <a:extLst>
              <a:ext uri="{FF2B5EF4-FFF2-40B4-BE49-F238E27FC236}">
                <a16:creationId xmlns:a16="http://schemas.microsoft.com/office/drawing/2014/main" id="{C17227B0-21AD-4258-B6E7-AD9E73B8F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>
            <a:extLst>
              <a:ext uri="{FF2B5EF4-FFF2-40B4-BE49-F238E27FC236}">
                <a16:creationId xmlns:a16="http://schemas.microsoft.com/office/drawing/2014/main" id="{0814196C-9299-46CA-AE4B-F891DA664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4902C0-4BC4-4B25-8D63-32E3A8CA64F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028948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3">
            <a:extLst>
              <a:ext uri="{FF2B5EF4-FFF2-40B4-BE49-F238E27FC236}">
                <a16:creationId xmlns:a16="http://schemas.microsoft.com/office/drawing/2014/main" id="{7244E83C-8842-4BEC-AD34-A46FF9D22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5D3284-6E2C-4CD2-AB14-C1A6AFFCD2E2}" type="datetimeFigureOut">
              <a:rPr lang="nl-NL"/>
              <a:pPr>
                <a:defRPr/>
              </a:pPr>
              <a:t>24-04-2026</a:t>
            </a:fld>
            <a:endParaRPr lang="nl-NL"/>
          </a:p>
        </p:txBody>
      </p:sp>
      <p:sp>
        <p:nvSpPr>
          <p:cNvPr id="8" name="Tijdelijke aanduiding voor voettekst 4">
            <a:extLst>
              <a:ext uri="{FF2B5EF4-FFF2-40B4-BE49-F238E27FC236}">
                <a16:creationId xmlns:a16="http://schemas.microsoft.com/office/drawing/2014/main" id="{1F0D3A42-E937-4A86-8F1B-7D8D4C36E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Tijdelijke aanduiding voor dianummer 5">
            <a:extLst>
              <a:ext uri="{FF2B5EF4-FFF2-40B4-BE49-F238E27FC236}">
                <a16:creationId xmlns:a16="http://schemas.microsoft.com/office/drawing/2014/main" id="{33C0AB15-30B2-46A4-B435-89BA4B59E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C7B4ED-D77C-440E-A6FB-F2343ED17F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771552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3">
            <a:extLst>
              <a:ext uri="{FF2B5EF4-FFF2-40B4-BE49-F238E27FC236}">
                <a16:creationId xmlns:a16="http://schemas.microsoft.com/office/drawing/2014/main" id="{ED59C6AF-77A8-41B6-83F4-113B5882D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DDD812-BDD4-43ED-AE77-971A2A7BDBEF}" type="datetimeFigureOut">
              <a:rPr lang="nl-NL"/>
              <a:pPr>
                <a:defRPr/>
              </a:pPr>
              <a:t>24-04-2026</a:t>
            </a:fld>
            <a:endParaRPr lang="nl-NL"/>
          </a:p>
        </p:txBody>
      </p:sp>
      <p:sp>
        <p:nvSpPr>
          <p:cNvPr id="4" name="Tijdelijke aanduiding voor voettekst 4">
            <a:extLst>
              <a:ext uri="{FF2B5EF4-FFF2-40B4-BE49-F238E27FC236}">
                <a16:creationId xmlns:a16="http://schemas.microsoft.com/office/drawing/2014/main" id="{6E181113-4E8B-46C9-889D-77313B151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5">
            <a:extLst>
              <a:ext uri="{FF2B5EF4-FFF2-40B4-BE49-F238E27FC236}">
                <a16:creationId xmlns:a16="http://schemas.microsoft.com/office/drawing/2014/main" id="{2E9A10EE-2A6C-4351-96DF-B04D8AA90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A863C-8D07-419D-9781-708B5D33BB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874751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3">
            <a:extLst>
              <a:ext uri="{FF2B5EF4-FFF2-40B4-BE49-F238E27FC236}">
                <a16:creationId xmlns:a16="http://schemas.microsoft.com/office/drawing/2014/main" id="{C434D114-A3D6-482F-BCEC-EBB275AF3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3F71D-8DDF-422F-9B76-AB55DF555906}" type="datetimeFigureOut">
              <a:rPr lang="nl-NL"/>
              <a:pPr>
                <a:defRPr/>
              </a:pPr>
              <a:t>24-04-2026</a:t>
            </a:fld>
            <a:endParaRPr lang="nl-NL"/>
          </a:p>
        </p:txBody>
      </p:sp>
      <p:sp>
        <p:nvSpPr>
          <p:cNvPr id="3" name="Tijdelijke aanduiding voor voettekst 4">
            <a:extLst>
              <a:ext uri="{FF2B5EF4-FFF2-40B4-BE49-F238E27FC236}">
                <a16:creationId xmlns:a16="http://schemas.microsoft.com/office/drawing/2014/main" id="{49CBED87-95A9-4BB6-AE05-4AE164050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dianummer 5">
            <a:extLst>
              <a:ext uri="{FF2B5EF4-FFF2-40B4-BE49-F238E27FC236}">
                <a16:creationId xmlns:a16="http://schemas.microsoft.com/office/drawing/2014/main" id="{A4CE289B-20C4-47FF-9C4B-97CB7A333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7B811D-33E8-4CA0-B423-E045148A65EF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79219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3">
            <a:extLst>
              <a:ext uri="{FF2B5EF4-FFF2-40B4-BE49-F238E27FC236}">
                <a16:creationId xmlns:a16="http://schemas.microsoft.com/office/drawing/2014/main" id="{BCE9B051-3B0D-4B0B-9E29-BC511BF61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DF3E3-A9BD-45AF-8972-D2CC4273B414}" type="datetimeFigureOut">
              <a:rPr lang="nl-NL"/>
              <a:pPr>
                <a:defRPr/>
              </a:pPr>
              <a:t>24-04-2026</a:t>
            </a:fld>
            <a:endParaRPr lang="nl-NL"/>
          </a:p>
        </p:txBody>
      </p:sp>
      <p:sp>
        <p:nvSpPr>
          <p:cNvPr id="6" name="Tijdelijke aanduiding voor voettekst 4">
            <a:extLst>
              <a:ext uri="{FF2B5EF4-FFF2-40B4-BE49-F238E27FC236}">
                <a16:creationId xmlns:a16="http://schemas.microsoft.com/office/drawing/2014/main" id="{DBDD8057-A583-4ABC-9271-4CC87DFB1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>
            <a:extLst>
              <a:ext uri="{FF2B5EF4-FFF2-40B4-BE49-F238E27FC236}">
                <a16:creationId xmlns:a16="http://schemas.microsoft.com/office/drawing/2014/main" id="{98222E41-3F5C-4B0A-A7C9-E524E792E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57891-24CE-447C-9170-634A584729E1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12586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3">
            <a:extLst>
              <a:ext uri="{FF2B5EF4-FFF2-40B4-BE49-F238E27FC236}">
                <a16:creationId xmlns:a16="http://schemas.microsoft.com/office/drawing/2014/main" id="{A1E9CFE5-0175-4C86-8354-ECC181EB7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0CE13-BFE4-430B-9C83-B0DA8A7EC0AB}" type="datetimeFigureOut">
              <a:rPr lang="nl-NL"/>
              <a:pPr>
                <a:defRPr/>
              </a:pPr>
              <a:t>24-04-2026</a:t>
            </a:fld>
            <a:endParaRPr lang="nl-NL"/>
          </a:p>
        </p:txBody>
      </p:sp>
      <p:sp>
        <p:nvSpPr>
          <p:cNvPr id="6" name="Tijdelijke aanduiding voor voettekst 4">
            <a:extLst>
              <a:ext uri="{FF2B5EF4-FFF2-40B4-BE49-F238E27FC236}">
                <a16:creationId xmlns:a16="http://schemas.microsoft.com/office/drawing/2014/main" id="{EE7A00B5-6DC1-40C1-8168-FEDE55D14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>
            <a:extLst>
              <a:ext uri="{FF2B5EF4-FFF2-40B4-BE49-F238E27FC236}">
                <a16:creationId xmlns:a16="http://schemas.microsoft.com/office/drawing/2014/main" id="{8BA47D67-759F-4C17-BE74-425CD043F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B5A49-A7A3-41C4-A6B0-CE2E3B7722F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67438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jdelijke aanduiding voor titel 1">
            <a:extLst>
              <a:ext uri="{FF2B5EF4-FFF2-40B4-BE49-F238E27FC236}">
                <a16:creationId xmlns:a16="http://schemas.microsoft.com/office/drawing/2014/main" id="{415E04BB-98C7-49CC-A0CE-F886C693D5D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stijl te bewerken</a:t>
            </a:r>
          </a:p>
        </p:txBody>
      </p:sp>
      <p:sp>
        <p:nvSpPr>
          <p:cNvPr id="1027" name="Tijdelijke aanduiding voor tekst 2">
            <a:extLst>
              <a:ext uri="{FF2B5EF4-FFF2-40B4-BE49-F238E27FC236}">
                <a16:creationId xmlns:a16="http://schemas.microsoft.com/office/drawing/2014/main" id="{4ADE54E2-CE0F-4DAA-AF85-7BC474F1F77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modelstijlen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8DB55D5-0C73-482C-BC5C-BAFE9B40E7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3EC269C-1E43-4BC9-80D6-1EA77EAFE778}" type="datetimeFigureOut">
              <a:rPr lang="nl-NL"/>
              <a:pPr>
                <a:defRPr/>
              </a:pPr>
              <a:t>24-04-2026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88F2B8B-3D91-4892-A5C0-FEA7F33824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C17F797-F50A-4EE9-B10E-A3A3374E01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B4BEED7-B697-4B8C-9FE1-041EDC8A5A8E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>
            <a:extLst>
              <a:ext uri="{FF2B5EF4-FFF2-40B4-BE49-F238E27FC236}">
                <a16:creationId xmlns:a16="http://schemas.microsoft.com/office/drawing/2014/main" id="{7E216C21-ED71-49BE-8478-207CE73425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3850" y="484188"/>
            <a:ext cx="4032250" cy="3816350"/>
          </a:xfrm>
        </p:spPr>
        <p:txBody>
          <a:bodyPr/>
          <a:lstStyle/>
          <a:p>
            <a:pPr eaLnBrk="1" hangingPunct="1"/>
            <a:r>
              <a:rPr lang="nl-NL" altLang="nl-NL" sz="2800" dirty="0">
                <a:latin typeface="Georgia" panose="02040502050405020303" pitchFamily="18" charset="0"/>
              </a:rPr>
              <a:t>Handreiking drainage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875DCFE-87C2-476E-8683-C582A4B39B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388" y="4587875"/>
            <a:ext cx="3921125" cy="288925"/>
          </a:xfrm>
        </p:spPr>
        <p:txBody>
          <a:bodyPr rtlCol="0">
            <a:normAutofit fontScale="47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l-NL" i="1" dirty="0">
                <a:solidFill>
                  <a:schemeClr val="tx1"/>
                </a:solidFill>
                <a:latin typeface="Georgia" pitchFamily="18" charset="0"/>
              </a:rPr>
              <a:t>23 april 2026	Ruud van der Velden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el 4">
            <a:extLst>
              <a:ext uri="{FF2B5EF4-FFF2-40B4-BE49-F238E27FC236}">
                <a16:creationId xmlns:a16="http://schemas.microsoft.com/office/drawing/2014/main" id="{415232EE-D744-4C79-925A-AE00F0F98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650" y="268288"/>
            <a:ext cx="3621088" cy="795337"/>
          </a:xfrm>
        </p:spPr>
        <p:txBody>
          <a:bodyPr/>
          <a:lstStyle/>
          <a:p>
            <a:pPr algn="l" eaLnBrk="1" hangingPunct="1"/>
            <a:r>
              <a:rPr lang="nl-NL" altLang="nl-NL" sz="3600">
                <a:latin typeface="Georgia" panose="02040502050405020303" pitchFamily="18" charset="0"/>
              </a:rPr>
              <a:t>Inhoud</a:t>
            </a:r>
          </a:p>
        </p:txBody>
      </p:sp>
      <p:pic>
        <p:nvPicPr>
          <p:cNvPr id="9219" name="Tijdelijke aanduiding voor inhoud 9">
            <a:extLst>
              <a:ext uri="{FF2B5EF4-FFF2-40B4-BE49-F238E27FC236}">
                <a16:creationId xmlns:a16="http://schemas.microsoft.com/office/drawing/2014/main" id="{846A169D-772F-4EC7-A36A-6FFCA169027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04025" y="552450"/>
            <a:ext cx="1871663" cy="671513"/>
          </a:xfrm>
        </p:spPr>
      </p:pic>
      <p:cxnSp>
        <p:nvCxnSpPr>
          <p:cNvPr id="8" name="Rechte verbindingslijn 7">
            <a:extLst>
              <a:ext uri="{FF2B5EF4-FFF2-40B4-BE49-F238E27FC236}">
                <a16:creationId xmlns:a16="http://schemas.microsoft.com/office/drawing/2014/main" id="{14E4C2AB-E50C-4AC3-89DF-10C2F210DC67}"/>
              </a:ext>
            </a:extLst>
          </p:cNvPr>
          <p:cNvCxnSpPr/>
          <p:nvPr/>
        </p:nvCxnSpPr>
        <p:spPr>
          <a:xfrm>
            <a:off x="468313" y="411163"/>
            <a:ext cx="82073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kstvak 10">
            <a:extLst>
              <a:ext uri="{FF2B5EF4-FFF2-40B4-BE49-F238E27FC236}">
                <a16:creationId xmlns:a16="http://schemas.microsoft.com/office/drawing/2014/main" id="{D308702B-B806-4E03-A44B-BFB3FD1B83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1400175"/>
            <a:ext cx="329144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0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Aanleiding</a:t>
            </a:r>
            <a:endParaRPr lang="nl-NL" altLang="nl-NL" sz="20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AE8F44EC-DC33-40E3-AD6B-78EBD76E40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663" y="2427288"/>
            <a:ext cx="33845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0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Resultaat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D6373E2D-23C5-4348-B38B-07D68081AD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1903413"/>
            <a:ext cx="33845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0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Expertmeetings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A5C32F-EF24-CEB9-2932-6590D7A357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el 4">
            <a:extLst>
              <a:ext uri="{FF2B5EF4-FFF2-40B4-BE49-F238E27FC236}">
                <a16:creationId xmlns:a16="http://schemas.microsoft.com/office/drawing/2014/main" id="{5844AC6D-45E3-B27D-EC11-611F9C7FC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267494"/>
            <a:ext cx="3621088" cy="795337"/>
          </a:xfrm>
        </p:spPr>
        <p:txBody>
          <a:bodyPr/>
          <a:lstStyle/>
          <a:p>
            <a:pPr algn="l" eaLnBrk="1" hangingPunct="1"/>
            <a:r>
              <a:rPr lang="nl-NL" altLang="nl-NL" sz="3600" dirty="0">
                <a:latin typeface="Georgia" panose="02040502050405020303" pitchFamily="18" charset="0"/>
              </a:rPr>
              <a:t>Aanleiding</a:t>
            </a:r>
          </a:p>
        </p:txBody>
      </p:sp>
      <p:pic>
        <p:nvPicPr>
          <p:cNvPr id="9219" name="Tijdelijke aanduiding voor inhoud 9">
            <a:extLst>
              <a:ext uri="{FF2B5EF4-FFF2-40B4-BE49-F238E27FC236}">
                <a16:creationId xmlns:a16="http://schemas.microsoft.com/office/drawing/2014/main" id="{66DCA7A6-C2D2-97B9-5E57-E6073E19AC5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04025" y="552450"/>
            <a:ext cx="1871663" cy="671513"/>
          </a:xfrm>
        </p:spPr>
      </p:pic>
      <p:cxnSp>
        <p:nvCxnSpPr>
          <p:cNvPr id="8" name="Rechte verbindingslijn 7">
            <a:extLst>
              <a:ext uri="{FF2B5EF4-FFF2-40B4-BE49-F238E27FC236}">
                <a16:creationId xmlns:a16="http://schemas.microsoft.com/office/drawing/2014/main" id="{B68DB0D8-B554-CF48-708B-1A9F84AB4858}"/>
              </a:ext>
            </a:extLst>
          </p:cNvPr>
          <p:cNvCxnSpPr/>
          <p:nvPr/>
        </p:nvCxnSpPr>
        <p:spPr>
          <a:xfrm>
            <a:off x="468313" y="411163"/>
            <a:ext cx="82073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kstvak 1">
            <a:extLst>
              <a:ext uri="{FF2B5EF4-FFF2-40B4-BE49-F238E27FC236}">
                <a16:creationId xmlns:a16="http://schemas.microsoft.com/office/drawing/2014/main" id="{936E1CD9-1EE2-9B45-96ED-5149E62BD2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1400175"/>
            <a:ext cx="76327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Tijdens Platform bijeenkomst in Veenendaal (Maart 2025):</a:t>
            </a:r>
            <a:endParaRPr lang="nl-NL" altLang="nl-NL" sz="14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88992F0F-28E6-9A79-3FD9-390EBA32FC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60" y="2139702"/>
            <a:ext cx="76327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- Onduidelijkheid in beheer en onderhoud</a:t>
            </a:r>
            <a:endParaRPr lang="nl-NL" altLang="nl-NL" sz="14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B9049A57-912A-35F3-954A-B98E14B850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60" y="1779662"/>
            <a:ext cx="76327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- Onduidelijkheid in ontwerp en aanleg</a:t>
            </a:r>
            <a:endParaRPr lang="nl-NL" altLang="nl-NL" sz="14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904EE6FE-DE3E-8A51-5F4E-0EB6F618E2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60" y="2479997"/>
            <a:ext cx="76327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- Onduidelijkheid in contractstukken richting onderhoudspartijen</a:t>
            </a:r>
            <a:endParaRPr lang="nl-NL" altLang="nl-NL" sz="14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6268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CC3D33-FEC2-184A-629B-E89FE70A54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el 4">
            <a:extLst>
              <a:ext uri="{FF2B5EF4-FFF2-40B4-BE49-F238E27FC236}">
                <a16:creationId xmlns:a16="http://schemas.microsoft.com/office/drawing/2014/main" id="{DD23E5D9-5941-8123-5414-8ECEE36AD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267494"/>
            <a:ext cx="3621088" cy="795337"/>
          </a:xfrm>
        </p:spPr>
        <p:txBody>
          <a:bodyPr/>
          <a:lstStyle/>
          <a:p>
            <a:pPr algn="l" eaLnBrk="1" hangingPunct="1"/>
            <a:r>
              <a:rPr lang="nl-NL" altLang="nl-NL" sz="3600" dirty="0">
                <a:latin typeface="Georgia" panose="02040502050405020303" pitchFamily="18" charset="0"/>
              </a:rPr>
              <a:t>Expertmeetings</a:t>
            </a:r>
          </a:p>
        </p:txBody>
      </p:sp>
      <p:pic>
        <p:nvPicPr>
          <p:cNvPr id="9219" name="Tijdelijke aanduiding voor inhoud 9">
            <a:extLst>
              <a:ext uri="{FF2B5EF4-FFF2-40B4-BE49-F238E27FC236}">
                <a16:creationId xmlns:a16="http://schemas.microsoft.com/office/drawing/2014/main" id="{03F935B7-DE8E-C899-47F3-B776E5B3DCF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04025" y="552450"/>
            <a:ext cx="1871663" cy="671513"/>
          </a:xfrm>
        </p:spPr>
      </p:pic>
      <p:cxnSp>
        <p:nvCxnSpPr>
          <p:cNvPr id="8" name="Rechte verbindingslijn 7">
            <a:extLst>
              <a:ext uri="{FF2B5EF4-FFF2-40B4-BE49-F238E27FC236}">
                <a16:creationId xmlns:a16="http://schemas.microsoft.com/office/drawing/2014/main" id="{042217E0-5079-3ADB-CD41-04F89FE8B9C0}"/>
              </a:ext>
            </a:extLst>
          </p:cNvPr>
          <p:cNvCxnSpPr/>
          <p:nvPr/>
        </p:nvCxnSpPr>
        <p:spPr>
          <a:xfrm>
            <a:off x="468313" y="411163"/>
            <a:ext cx="82073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kstvak 1">
            <a:extLst>
              <a:ext uri="{FF2B5EF4-FFF2-40B4-BE49-F238E27FC236}">
                <a16:creationId xmlns:a16="http://schemas.microsoft.com/office/drawing/2014/main" id="{2BDE539F-613E-29F0-5A08-C7BBC2C57C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1275606"/>
            <a:ext cx="76327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Drie “expertmeetings” om de vragen en antwoorden over drainage verder uit te diepen</a:t>
            </a:r>
            <a:endParaRPr lang="nl-NL" altLang="nl-NL" sz="14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F207E828-3923-64EC-E9D5-6F5721D073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60" y="2283718"/>
            <a:ext cx="76327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Tweede meeting: 22 september 2025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Doel: ophalen welke antwoorden en ervaringen we zelf hebben.</a:t>
            </a:r>
            <a:endParaRPr lang="nl-NL" altLang="nl-NL" sz="14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6F815AE1-A0FC-C481-658E-6E8FC759C1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60" y="1655093"/>
            <a:ext cx="76327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Eerste meeting: 8 september 2025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Doel: ophalen wat willen we weten over drainage</a:t>
            </a:r>
            <a:endParaRPr lang="nl-NL" altLang="nl-NL" sz="14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9081D243-38FE-C812-E764-4E13D0BF25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60" y="2931790"/>
            <a:ext cx="820737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Derde meeting: 14 november 2025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Doel: nog openstaande vragen door externen laten beantwoorden (TAUW en gemeente Almere)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C621C9DD-81A5-10D8-9BD1-DC6D9BDBAA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60" y="3776722"/>
            <a:ext cx="2232248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Deelnemende gemeenten: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	Amersfoort</a:t>
            </a:r>
          </a:p>
          <a:p>
            <a:pPr eaLnBrk="1" hangingPunct="1">
              <a:spcBef>
                <a:spcPct val="0"/>
              </a:spcBef>
              <a:buNone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	Barneveld</a:t>
            </a:r>
          </a:p>
          <a:p>
            <a:pPr eaLnBrk="1" hangingPunct="1">
              <a:spcBef>
                <a:spcPct val="0"/>
              </a:spcBef>
              <a:buNone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	Belcombinatie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C3A83D8A-F667-ED1D-B1A1-83F526E24E98}"/>
              </a:ext>
            </a:extLst>
          </p:cNvPr>
          <p:cNvSpPr txBox="1"/>
          <p:nvPr/>
        </p:nvSpPr>
        <p:spPr>
          <a:xfrm>
            <a:off x="3779912" y="3992165"/>
            <a:ext cx="1224136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Bunschoten</a:t>
            </a:r>
          </a:p>
          <a:p>
            <a:pPr eaLnBrk="1" hangingPunct="1"/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Ede</a:t>
            </a:r>
          </a:p>
          <a:p>
            <a:pPr eaLnBrk="1" hangingPunct="1">
              <a:spcBef>
                <a:spcPct val="0"/>
              </a:spcBef>
              <a:buNone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Nijkerk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76AE18C3-E0B2-F176-3819-E0D90C4BFA86}"/>
              </a:ext>
            </a:extLst>
          </p:cNvPr>
          <p:cNvSpPr txBox="1"/>
          <p:nvPr/>
        </p:nvSpPr>
        <p:spPr>
          <a:xfrm>
            <a:off x="5796136" y="3993326"/>
            <a:ext cx="1224136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None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Rhenen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Veenendaal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Woudenberg</a:t>
            </a:r>
          </a:p>
        </p:txBody>
      </p:sp>
    </p:spTree>
    <p:extLst>
      <p:ext uri="{BB962C8B-B14F-4D97-AF65-F5344CB8AC3E}">
        <p14:creationId xmlns:p14="http://schemas.microsoft.com/office/powerpoint/2010/main" val="1826421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8F0B51-8EB7-29D7-66F2-3F2B2E4CFE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el 4">
            <a:extLst>
              <a:ext uri="{FF2B5EF4-FFF2-40B4-BE49-F238E27FC236}">
                <a16:creationId xmlns:a16="http://schemas.microsoft.com/office/drawing/2014/main" id="{527FA034-C4A2-FFD0-1718-F9142D924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267494"/>
            <a:ext cx="3621088" cy="795337"/>
          </a:xfrm>
        </p:spPr>
        <p:txBody>
          <a:bodyPr/>
          <a:lstStyle/>
          <a:p>
            <a:pPr algn="l" eaLnBrk="1" hangingPunct="1"/>
            <a:r>
              <a:rPr lang="nl-NL" altLang="nl-NL" sz="3600" dirty="0">
                <a:latin typeface="Georgia" panose="02040502050405020303" pitchFamily="18" charset="0"/>
              </a:rPr>
              <a:t>Resultaat</a:t>
            </a:r>
          </a:p>
        </p:txBody>
      </p:sp>
      <p:pic>
        <p:nvPicPr>
          <p:cNvPr id="9219" name="Tijdelijke aanduiding voor inhoud 9">
            <a:extLst>
              <a:ext uri="{FF2B5EF4-FFF2-40B4-BE49-F238E27FC236}">
                <a16:creationId xmlns:a16="http://schemas.microsoft.com/office/drawing/2014/main" id="{EF5140B2-28B0-E082-96A0-EBDE1F40157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04025" y="552450"/>
            <a:ext cx="1871663" cy="671513"/>
          </a:xfrm>
        </p:spPr>
      </p:pic>
      <p:cxnSp>
        <p:nvCxnSpPr>
          <p:cNvPr id="8" name="Rechte verbindingslijn 7">
            <a:extLst>
              <a:ext uri="{FF2B5EF4-FFF2-40B4-BE49-F238E27FC236}">
                <a16:creationId xmlns:a16="http://schemas.microsoft.com/office/drawing/2014/main" id="{0AC4E6DA-0700-3E83-3893-174F8964AD4C}"/>
              </a:ext>
            </a:extLst>
          </p:cNvPr>
          <p:cNvCxnSpPr/>
          <p:nvPr/>
        </p:nvCxnSpPr>
        <p:spPr>
          <a:xfrm>
            <a:off x="468313" y="411163"/>
            <a:ext cx="82073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Afbeelding 6">
            <a:extLst>
              <a:ext uri="{FF2B5EF4-FFF2-40B4-BE49-F238E27FC236}">
                <a16:creationId xmlns:a16="http://schemas.microsoft.com/office/drawing/2014/main" id="{70594A27-38F6-EC9F-CA5D-06F02AF2D1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319" y="1197524"/>
            <a:ext cx="2397629" cy="336383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9" name="Tekstvak 8">
            <a:extLst>
              <a:ext uri="{FF2B5EF4-FFF2-40B4-BE49-F238E27FC236}">
                <a16:creationId xmlns:a16="http://schemas.microsoft.com/office/drawing/2014/main" id="{F875644A-5B76-7101-B37F-40691BF338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9832" y="1421363"/>
            <a:ext cx="489602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Handreiking drainage opgesteld door TAUW met inbreng van Platform Water Vallei en Eem</a:t>
            </a:r>
            <a:endParaRPr lang="nl-NL" altLang="nl-NL" sz="14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CC587C48-FD70-022F-7ED1-D5FF527657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352" y="2194287"/>
            <a:ext cx="4896024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Onderwerpen:</a:t>
            </a:r>
          </a:p>
          <a:p>
            <a:pPr marL="285750" indent="-285750" eaLnBrk="1" hangingPunct="1">
              <a:spcBef>
                <a:spcPct val="0"/>
              </a:spcBef>
              <a:buFontTx/>
              <a:buChar char="-"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Ontwerp</a:t>
            </a:r>
          </a:p>
          <a:p>
            <a:pPr marL="285750" indent="-285750" eaLnBrk="1" hangingPunct="1">
              <a:spcBef>
                <a:spcPct val="0"/>
              </a:spcBef>
              <a:buFontTx/>
              <a:buChar char="-"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Beheer en onderhoud</a:t>
            </a:r>
          </a:p>
          <a:p>
            <a:pPr marL="285750" indent="-285750" eaLnBrk="1" hangingPunct="1">
              <a:spcBef>
                <a:spcPct val="0"/>
              </a:spcBef>
              <a:buFontTx/>
              <a:buChar char="-"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Juridisch</a:t>
            </a:r>
          </a:p>
          <a:p>
            <a:pPr marL="285750" indent="-285750" eaLnBrk="1" hangingPunct="1">
              <a:spcBef>
                <a:spcPct val="0"/>
              </a:spcBef>
              <a:buFontTx/>
              <a:buChar char="-"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Leidraad Inrichting Openbare Ruimte (LIOR)</a:t>
            </a:r>
          </a:p>
        </p:txBody>
      </p:sp>
    </p:spTree>
    <p:extLst>
      <p:ext uri="{BB962C8B-B14F-4D97-AF65-F5344CB8AC3E}">
        <p14:creationId xmlns:p14="http://schemas.microsoft.com/office/powerpoint/2010/main" val="2718545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0AEBEE-9551-9495-0145-D63BAC4366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el 4">
            <a:extLst>
              <a:ext uri="{FF2B5EF4-FFF2-40B4-BE49-F238E27FC236}">
                <a16:creationId xmlns:a16="http://schemas.microsoft.com/office/drawing/2014/main" id="{F6659B7A-0FC5-8EA3-861E-3AF79964A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267494"/>
            <a:ext cx="3621088" cy="795337"/>
          </a:xfrm>
        </p:spPr>
        <p:txBody>
          <a:bodyPr/>
          <a:lstStyle/>
          <a:p>
            <a:pPr algn="l" eaLnBrk="1" hangingPunct="1"/>
            <a:r>
              <a:rPr lang="nl-NL" altLang="nl-NL" sz="3600" dirty="0">
                <a:latin typeface="Georgia" panose="02040502050405020303" pitchFamily="18" charset="0"/>
              </a:rPr>
              <a:t>Resultaat</a:t>
            </a:r>
          </a:p>
        </p:txBody>
      </p:sp>
      <p:pic>
        <p:nvPicPr>
          <p:cNvPr id="9219" name="Tijdelijke aanduiding voor inhoud 9">
            <a:extLst>
              <a:ext uri="{FF2B5EF4-FFF2-40B4-BE49-F238E27FC236}">
                <a16:creationId xmlns:a16="http://schemas.microsoft.com/office/drawing/2014/main" id="{93CB4363-B84A-AE01-C12E-2F8E717F745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04025" y="552450"/>
            <a:ext cx="1871663" cy="671513"/>
          </a:xfrm>
        </p:spPr>
      </p:pic>
      <p:cxnSp>
        <p:nvCxnSpPr>
          <p:cNvPr id="8" name="Rechte verbindingslijn 7">
            <a:extLst>
              <a:ext uri="{FF2B5EF4-FFF2-40B4-BE49-F238E27FC236}">
                <a16:creationId xmlns:a16="http://schemas.microsoft.com/office/drawing/2014/main" id="{05DC468A-EB3D-53D3-8AB8-BCC55EB6D319}"/>
              </a:ext>
            </a:extLst>
          </p:cNvPr>
          <p:cNvCxnSpPr/>
          <p:nvPr/>
        </p:nvCxnSpPr>
        <p:spPr>
          <a:xfrm>
            <a:off x="468313" y="411163"/>
            <a:ext cx="82073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kstvak 9">
            <a:extLst>
              <a:ext uri="{FF2B5EF4-FFF2-40B4-BE49-F238E27FC236}">
                <a16:creationId xmlns:a16="http://schemas.microsoft.com/office/drawing/2014/main" id="{17BFA713-338B-0271-4ADB-35C3D2348F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6" y="1381120"/>
            <a:ext cx="489602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nl-NL" altLang="nl-NL" sz="20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Ontwerp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3BB7D955-61A2-5618-1B26-E4A35E29B6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5" y="1851670"/>
            <a:ext cx="82073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- Keuzes ontwerp drainage (afmeting, materiaal, detaillering, etc.) </a:t>
            </a:r>
          </a:p>
          <a:p>
            <a:pPr eaLnBrk="1" hangingPunct="1">
              <a:spcBef>
                <a:spcPct val="0"/>
              </a:spcBef>
              <a:buNone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- Voor- en nadelen per keuze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FC0E4AE6-F2C6-961F-B335-7B06B92FB9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567" y="3281949"/>
            <a:ext cx="6120681" cy="171036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6E203BD4-961C-2BD3-B31D-47C622461B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073" y="2859782"/>
            <a:ext cx="82073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- Voorbeeld: keuze sleufbreedte in combinatie met korrelgrootte drainagezand </a:t>
            </a:r>
          </a:p>
        </p:txBody>
      </p:sp>
    </p:spTree>
    <p:extLst>
      <p:ext uri="{BB962C8B-B14F-4D97-AF65-F5344CB8AC3E}">
        <p14:creationId xmlns:p14="http://schemas.microsoft.com/office/powerpoint/2010/main" val="3751978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535C8D-A065-8BAE-DBEF-E5BEFF3C9D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el 4">
            <a:extLst>
              <a:ext uri="{FF2B5EF4-FFF2-40B4-BE49-F238E27FC236}">
                <a16:creationId xmlns:a16="http://schemas.microsoft.com/office/drawing/2014/main" id="{36555D67-5B4F-2D6F-EDEA-16AF5C373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267494"/>
            <a:ext cx="3621088" cy="795337"/>
          </a:xfrm>
        </p:spPr>
        <p:txBody>
          <a:bodyPr/>
          <a:lstStyle/>
          <a:p>
            <a:pPr algn="l" eaLnBrk="1" hangingPunct="1"/>
            <a:r>
              <a:rPr lang="nl-NL" altLang="nl-NL" sz="3600" dirty="0">
                <a:latin typeface="Georgia" panose="02040502050405020303" pitchFamily="18" charset="0"/>
              </a:rPr>
              <a:t>Resultaat</a:t>
            </a:r>
          </a:p>
        </p:txBody>
      </p:sp>
      <p:pic>
        <p:nvPicPr>
          <p:cNvPr id="9219" name="Tijdelijke aanduiding voor inhoud 9">
            <a:extLst>
              <a:ext uri="{FF2B5EF4-FFF2-40B4-BE49-F238E27FC236}">
                <a16:creationId xmlns:a16="http://schemas.microsoft.com/office/drawing/2014/main" id="{02D462CD-0A74-19C8-944A-3793515C263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04025" y="552450"/>
            <a:ext cx="1871663" cy="671513"/>
          </a:xfrm>
        </p:spPr>
      </p:pic>
      <p:cxnSp>
        <p:nvCxnSpPr>
          <p:cNvPr id="8" name="Rechte verbindingslijn 7">
            <a:extLst>
              <a:ext uri="{FF2B5EF4-FFF2-40B4-BE49-F238E27FC236}">
                <a16:creationId xmlns:a16="http://schemas.microsoft.com/office/drawing/2014/main" id="{CE851C15-A47E-5917-1D58-2681849C2DBD}"/>
              </a:ext>
            </a:extLst>
          </p:cNvPr>
          <p:cNvCxnSpPr/>
          <p:nvPr/>
        </p:nvCxnSpPr>
        <p:spPr>
          <a:xfrm>
            <a:off x="468313" y="411163"/>
            <a:ext cx="82073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kstvak 9">
            <a:extLst>
              <a:ext uri="{FF2B5EF4-FFF2-40B4-BE49-F238E27FC236}">
                <a16:creationId xmlns:a16="http://schemas.microsoft.com/office/drawing/2014/main" id="{E3C1C1F5-FFDA-FF13-F57F-B485266CF2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6" y="1381120"/>
            <a:ext cx="489602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nl-NL" altLang="nl-NL" sz="20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Beheer en onderhoud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74C9545E-EBB4-A45E-0AE1-B51B1033F6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5" y="1851670"/>
            <a:ext cx="82073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buFontTx/>
              <a:buChar char="-"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Frequentie beheer en onderhoud (hoe te bepalen)</a:t>
            </a:r>
          </a:p>
          <a:p>
            <a:pPr marL="285750" indent="-285750" eaLnBrk="1" hangingPunct="1">
              <a:spcBef>
                <a:spcPct val="0"/>
              </a:spcBef>
              <a:buFontTx/>
              <a:buChar char="-"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Methode van onderhoud (welke druk)</a:t>
            </a:r>
          </a:p>
          <a:p>
            <a:pPr marL="285750" indent="-285750" eaLnBrk="1" hangingPunct="1">
              <a:spcBef>
                <a:spcPct val="0"/>
              </a:spcBef>
              <a:buFontTx/>
              <a:buChar char="-"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Levensduur drainage</a:t>
            </a:r>
          </a:p>
          <a:p>
            <a:pPr marL="285750" indent="-285750" eaLnBrk="1" hangingPunct="1">
              <a:spcBef>
                <a:spcPct val="0"/>
              </a:spcBef>
              <a:buFontTx/>
              <a:buChar char="-"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Mogelijke oorzaken van niet of slecht functionerende drainage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DD013202-029F-9914-46A0-152DF21D5E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6" y="3488109"/>
            <a:ext cx="489602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nl-NL" altLang="nl-NL" sz="20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Juridisch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B7051DA5-F02F-5546-5853-39811BF3FA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073" y="3922479"/>
            <a:ext cx="8207375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buFontTx/>
              <a:buChar char="-"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Bouwdrainage verwijderen of laten liggen na bouw</a:t>
            </a:r>
          </a:p>
          <a:p>
            <a:pPr marL="285750" indent="-285750" eaLnBrk="1" hangingPunct="1">
              <a:spcBef>
                <a:spcPct val="0"/>
              </a:spcBef>
              <a:buFontTx/>
              <a:buChar char="-"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Beheer en onderhoudsplicht drainage op particulier terrein </a:t>
            </a:r>
          </a:p>
          <a:p>
            <a:pPr marL="285750" indent="-285750" eaLnBrk="1" hangingPunct="1">
              <a:spcBef>
                <a:spcPct val="0"/>
              </a:spcBef>
              <a:buFontTx/>
              <a:buChar char="-"/>
            </a:pPr>
            <a:endParaRPr lang="nl-NL" altLang="nl-NL" sz="1400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3437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2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C4927C-1E63-48BD-01BD-02650876E2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el 4">
            <a:extLst>
              <a:ext uri="{FF2B5EF4-FFF2-40B4-BE49-F238E27FC236}">
                <a16:creationId xmlns:a16="http://schemas.microsoft.com/office/drawing/2014/main" id="{8DEA3489-C448-55C1-984C-B9FCD9698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267494"/>
            <a:ext cx="3621088" cy="795337"/>
          </a:xfrm>
        </p:spPr>
        <p:txBody>
          <a:bodyPr/>
          <a:lstStyle/>
          <a:p>
            <a:pPr algn="l" eaLnBrk="1" hangingPunct="1"/>
            <a:r>
              <a:rPr lang="nl-NL" altLang="nl-NL" sz="3600" dirty="0">
                <a:latin typeface="Georgia" panose="02040502050405020303" pitchFamily="18" charset="0"/>
              </a:rPr>
              <a:t>Resultaat</a:t>
            </a:r>
          </a:p>
        </p:txBody>
      </p:sp>
      <p:pic>
        <p:nvPicPr>
          <p:cNvPr id="9219" name="Tijdelijke aanduiding voor inhoud 9">
            <a:extLst>
              <a:ext uri="{FF2B5EF4-FFF2-40B4-BE49-F238E27FC236}">
                <a16:creationId xmlns:a16="http://schemas.microsoft.com/office/drawing/2014/main" id="{5622E98E-8343-24CA-04CC-3D9E032C8A5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04025" y="552450"/>
            <a:ext cx="1871663" cy="671513"/>
          </a:xfrm>
        </p:spPr>
      </p:pic>
      <p:cxnSp>
        <p:nvCxnSpPr>
          <p:cNvPr id="8" name="Rechte verbindingslijn 7">
            <a:extLst>
              <a:ext uri="{FF2B5EF4-FFF2-40B4-BE49-F238E27FC236}">
                <a16:creationId xmlns:a16="http://schemas.microsoft.com/office/drawing/2014/main" id="{7446B0DF-4D41-6157-09CC-869AC7E31B0E}"/>
              </a:ext>
            </a:extLst>
          </p:cNvPr>
          <p:cNvCxnSpPr/>
          <p:nvPr/>
        </p:nvCxnSpPr>
        <p:spPr>
          <a:xfrm>
            <a:off x="468313" y="411163"/>
            <a:ext cx="82073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kstvak 9">
            <a:extLst>
              <a:ext uri="{FF2B5EF4-FFF2-40B4-BE49-F238E27FC236}">
                <a16:creationId xmlns:a16="http://schemas.microsoft.com/office/drawing/2014/main" id="{0646A898-5C69-7CA6-3F37-EBF8C7B509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6" y="1381120"/>
            <a:ext cx="597666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nl-NL" altLang="nl-NL" sz="20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Leidraad Inrichting Openbare Ruimte (LIOR)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EE37571A-425B-579F-76AA-D9C96EF213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105" y="1851670"/>
            <a:ext cx="8207375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Vergelijking van eisen uit </a:t>
            </a:r>
            <a:r>
              <a:rPr lang="nl-NL" altLang="nl-NL" sz="1400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LIOR’s</a:t>
            </a: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gemeenten</a:t>
            </a:r>
          </a:p>
          <a:p>
            <a:pPr marL="285750" indent="-285750" eaLnBrk="1" hangingPunct="1">
              <a:spcBef>
                <a:spcPct val="0"/>
              </a:spcBef>
              <a:buFontTx/>
              <a:buChar char="-"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Ontwateringsnorm</a:t>
            </a:r>
          </a:p>
          <a:p>
            <a:pPr marL="285750" indent="-285750" eaLnBrk="1" hangingPunct="1">
              <a:spcBef>
                <a:spcPct val="0"/>
              </a:spcBef>
              <a:buFontTx/>
              <a:buChar char="-"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Draindiameter</a:t>
            </a:r>
          </a:p>
          <a:p>
            <a:pPr marL="285750" indent="-285750" eaLnBrk="1" hangingPunct="1">
              <a:spcBef>
                <a:spcPct val="0"/>
              </a:spcBef>
              <a:buFontTx/>
              <a:buChar char="-"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Drain materiaal en omhulling</a:t>
            </a:r>
          </a:p>
          <a:p>
            <a:pPr marL="285750" indent="-285750" eaLnBrk="1" hangingPunct="1">
              <a:spcBef>
                <a:spcPct val="0"/>
              </a:spcBef>
              <a:buFontTx/>
              <a:buChar char="-"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Toepassen </a:t>
            </a:r>
            <a:r>
              <a:rPr lang="nl-NL" altLang="nl-NL" sz="1400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drainbed</a:t>
            </a:r>
            <a:endParaRPr lang="nl-NL" altLang="nl-NL" sz="1400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buFontTx/>
              <a:buChar char="-"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Ligging drainbuis</a:t>
            </a:r>
          </a:p>
          <a:p>
            <a:pPr marL="285750" indent="-285750" eaLnBrk="1" hangingPunct="1">
              <a:spcBef>
                <a:spcPct val="0"/>
              </a:spcBef>
              <a:buFontTx/>
              <a:buChar char="-"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Drainputten</a:t>
            </a:r>
          </a:p>
          <a:p>
            <a:pPr marL="285750" indent="-285750" eaLnBrk="1" hangingPunct="1">
              <a:spcBef>
                <a:spcPct val="0"/>
              </a:spcBef>
              <a:buFontTx/>
              <a:buChar char="-"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Putafstand</a:t>
            </a:r>
          </a:p>
          <a:p>
            <a:pPr marL="285750" indent="-285750" eaLnBrk="1" hangingPunct="1">
              <a:spcBef>
                <a:spcPct val="0"/>
              </a:spcBef>
              <a:buFontTx/>
              <a:buChar char="-"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Diepteligging drainage</a:t>
            </a:r>
          </a:p>
          <a:p>
            <a:pPr marL="285750" indent="-285750" eaLnBrk="1" hangingPunct="1">
              <a:spcBef>
                <a:spcPct val="0"/>
              </a:spcBef>
              <a:buFontTx/>
              <a:buChar char="-"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Instelhoogte drainageniveau (grondwaterniveau)</a:t>
            </a:r>
          </a:p>
          <a:p>
            <a:pPr marL="285750" indent="-285750" eaLnBrk="1" hangingPunct="1">
              <a:spcBef>
                <a:spcPct val="0"/>
              </a:spcBef>
              <a:buFontTx/>
              <a:buChar char="-"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Lozingswijze</a:t>
            </a:r>
          </a:p>
          <a:p>
            <a:pPr marL="285750" indent="-285750" eaLnBrk="1" hangingPunct="1">
              <a:spcBef>
                <a:spcPct val="0"/>
              </a:spcBef>
              <a:buFontTx/>
              <a:buChar char="-"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Onderhoudsbeleid</a:t>
            </a:r>
          </a:p>
        </p:txBody>
      </p:sp>
    </p:spTree>
    <p:extLst>
      <p:ext uri="{BB962C8B-B14F-4D97-AF65-F5344CB8AC3E}">
        <p14:creationId xmlns:p14="http://schemas.microsoft.com/office/powerpoint/2010/main" val="3215196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Tijdelijke aanduiding voor inhoud 9">
            <a:extLst>
              <a:ext uri="{FF2B5EF4-FFF2-40B4-BE49-F238E27FC236}">
                <a16:creationId xmlns:a16="http://schemas.microsoft.com/office/drawing/2014/main" id="{64636464-D464-4CCF-A4DD-1E8570C07B1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04025" y="552450"/>
            <a:ext cx="1871663" cy="671513"/>
          </a:xfrm>
        </p:spPr>
      </p:pic>
      <p:cxnSp>
        <p:nvCxnSpPr>
          <p:cNvPr id="8" name="Rechte verbindingslijn 7">
            <a:extLst>
              <a:ext uri="{FF2B5EF4-FFF2-40B4-BE49-F238E27FC236}">
                <a16:creationId xmlns:a16="http://schemas.microsoft.com/office/drawing/2014/main" id="{6D3D73C8-5E3A-43F7-9B26-4C61BC59255A}"/>
              </a:ext>
            </a:extLst>
          </p:cNvPr>
          <p:cNvCxnSpPr/>
          <p:nvPr/>
        </p:nvCxnSpPr>
        <p:spPr>
          <a:xfrm>
            <a:off x="468313" y="411163"/>
            <a:ext cx="82073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180" name="Titel 4">
            <a:extLst>
              <a:ext uri="{FF2B5EF4-FFF2-40B4-BE49-F238E27FC236}">
                <a16:creationId xmlns:a16="http://schemas.microsoft.com/office/drawing/2014/main" id="{A5D37B3C-8757-47E7-9FD6-DFA98604822F}"/>
              </a:ext>
            </a:extLst>
          </p:cNvPr>
          <p:cNvSpPr txBox="1">
            <a:spLocks/>
          </p:cNvSpPr>
          <p:nvPr/>
        </p:nvSpPr>
        <p:spPr bwMode="auto">
          <a:xfrm>
            <a:off x="446088" y="627063"/>
            <a:ext cx="3621087" cy="79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nl-NL" altLang="nl-NL" sz="1800" i="1">
              <a:latin typeface="Georgia" panose="02040502050405020303" pitchFamily="18" charset="0"/>
            </a:endParaRP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0B6006C6-3C4E-4218-B14B-C8B6AF451B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250" y="1316038"/>
            <a:ext cx="21621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36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Vragen?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2C79B77C-8BB5-61ED-5C01-CC9FB8CB0D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60" y="3776722"/>
            <a:ext cx="2232248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Deelnemende gemeenten: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	Amersfoort</a:t>
            </a:r>
          </a:p>
          <a:p>
            <a:pPr eaLnBrk="1" hangingPunct="1">
              <a:spcBef>
                <a:spcPct val="0"/>
              </a:spcBef>
              <a:buNone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	Barneveld</a:t>
            </a:r>
          </a:p>
          <a:p>
            <a:pPr eaLnBrk="1" hangingPunct="1">
              <a:spcBef>
                <a:spcPct val="0"/>
              </a:spcBef>
              <a:buNone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	Belcombinatie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F832075D-18BE-1A70-5325-DFCEA65FE18A}"/>
              </a:ext>
            </a:extLst>
          </p:cNvPr>
          <p:cNvSpPr txBox="1"/>
          <p:nvPr/>
        </p:nvSpPr>
        <p:spPr>
          <a:xfrm>
            <a:off x="3779912" y="3992165"/>
            <a:ext cx="1224136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Bunschoten</a:t>
            </a:r>
          </a:p>
          <a:p>
            <a:pPr eaLnBrk="1" hangingPunct="1"/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Ede</a:t>
            </a:r>
          </a:p>
          <a:p>
            <a:pPr eaLnBrk="1" hangingPunct="1">
              <a:spcBef>
                <a:spcPct val="0"/>
              </a:spcBef>
              <a:buNone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Nijkerk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631E0E0E-AC89-FB85-6F82-B5DED6953318}"/>
              </a:ext>
            </a:extLst>
          </p:cNvPr>
          <p:cNvSpPr txBox="1"/>
          <p:nvPr/>
        </p:nvSpPr>
        <p:spPr>
          <a:xfrm>
            <a:off x="5796136" y="3993326"/>
            <a:ext cx="1224136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None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Rhenen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Veenendaal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400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Woudenberg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3854</TotalTime>
  <Words>291</Words>
  <Application>Microsoft Macintosh PowerPoint</Application>
  <PresentationFormat>Diavoorstelling (16:9)</PresentationFormat>
  <Paragraphs>84</Paragraphs>
  <Slides>9</Slides>
  <Notes>9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3" baseType="lpstr">
      <vt:lpstr>Arial</vt:lpstr>
      <vt:lpstr>Calibri</vt:lpstr>
      <vt:lpstr>Georgia</vt:lpstr>
      <vt:lpstr>Kantoorthema</vt:lpstr>
      <vt:lpstr>Handreiking drainage</vt:lpstr>
      <vt:lpstr>Inhoud</vt:lpstr>
      <vt:lpstr>Aanleiding</vt:lpstr>
      <vt:lpstr>Expertmeetings</vt:lpstr>
      <vt:lpstr>Resultaat</vt:lpstr>
      <vt:lpstr>Resultaat</vt:lpstr>
      <vt:lpstr>Resultaat</vt:lpstr>
      <vt:lpstr>Resultaat</vt:lpstr>
      <vt:lpstr>PowerPoint-presentatie</vt:lpstr>
    </vt:vector>
  </TitlesOfParts>
  <Company>Gemeente Woudenberg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Marianne van der Lee</dc:creator>
  <cp:lastModifiedBy>Martine Eco Connect Communicatie</cp:lastModifiedBy>
  <cp:revision>303</cp:revision>
  <cp:lastPrinted>2018-02-21T14:56:34Z</cp:lastPrinted>
  <dcterms:created xsi:type="dcterms:W3CDTF">2013-10-10T11:26:45Z</dcterms:created>
  <dcterms:modified xsi:type="dcterms:W3CDTF">2026-04-24T10:33:18Z</dcterms:modified>
</cp:coreProperties>
</file>